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91" r:id="rId2"/>
    <p:sldId id="696" r:id="rId3"/>
    <p:sldId id="694" r:id="rId4"/>
    <p:sldId id="697" r:id="rId5"/>
    <p:sldId id="258" r:id="rId6"/>
    <p:sldId id="267" r:id="rId7"/>
    <p:sldId id="268" r:id="rId8"/>
    <p:sldId id="269" r:id="rId9"/>
    <p:sldId id="687" r:id="rId10"/>
    <p:sldId id="688" r:id="rId11"/>
    <p:sldId id="689" r:id="rId12"/>
    <p:sldId id="695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29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5FF99-F248-4376-9CA6-957E2898CAD0}" type="datetimeFigureOut">
              <a:rPr lang="zh-TW" altLang="en-US" smtClean="0"/>
              <a:t>2026/4/29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93717-FC8F-436B-A1E8-D8B0864272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27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7571FA-9D84-F700-488F-C6AE381BE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3E16EC7-EC6E-3CB3-9FBA-E1E3EB061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34AD66-D26E-1453-C69B-D21CD3F0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65BE-B4CE-4F5E-AFB5-A53DD3C17989}" type="datetimeFigureOut">
              <a:rPr lang="zh-TW" altLang="en-US" smtClean="0"/>
              <a:t>2026/4/29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5CC976-A334-E6C0-B2B2-9AF55A1B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F764BB-2FA4-305B-31E1-71CA9870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0A18-0F2A-4952-8FB7-8926680E1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20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21C63B-82F2-15EA-E45D-B826919B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D9FFF9A-EEDC-185D-A7F9-31526ED37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48EBE4-9412-218E-C762-4DB64A51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65BE-B4CE-4F5E-AFB5-A53DD3C17989}" type="datetimeFigureOut">
              <a:rPr lang="zh-TW" altLang="en-US" smtClean="0"/>
              <a:t>2026/4/29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55A176-3EC7-68E4-D953-85EEB3E4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EFA53A-F5E9-0AC1-5305-D89D7EA9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0A18-0F2A-4952-8FB7-8926680E1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13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EFEE722-DF1C-D56B-0C79-7CEBB1BBC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356E4DB-C760-38E1-1CF0-ACDFE39B0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599CC0-1EF0-222D-8428-62B52B6E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65BE-B4CE-4F5E-AFB5-A53DD3C17989}" type="datetimeFigureOut">
              <a:rPr lang="zh-TW" altLang="en-US" smtClean="0"/>
              <a:t>2026/4/29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638C56-0850-EC5E-A45A-CE0915F6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1F5633-3F92-881E-02A8-1C11B931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0A18-0F2A-4952-8FB7-8926680E1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62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0375" y="3944"/>
            <a:ext cx="1949586" cy="10231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182263" y="814641"/>
            <a:ext cx="2583815" cy="46990"/>
          </a:xfrm>
          <a:custGeom>
            <a:avLst/>
            <a:gdLst/>
            <a:ahLst/>
            <a:cxnLst/>
            <a:rect l="l" t="t" r="r" b="b"/>
            <a:pathLst>
              <a:path w="2583815" h="46990">
                <a:moveTo>
                  <a:pt x="237274" y="4013"/>
                </a:moveTo>
                <a:lnTo>
                  <a:pt x="176834" y="4013"/>
                </a:lnTo>
                <a:lnTo>
                  <a:pt x="123736" y="4381"/>
                </a:lnTo>
                <a:lnTo>
                  <a:pt x="79375" y="4724"/>
                </a:lnTo>
                <a:lnTo>
                  <a:pt x="48145" y="4724"/>
                </a:lnTo>
                <a:lnTo>
                  <a:pt x="48145" y="5359"/>
                </a:lnTo>
                <a:lnTo>
                  <a:pt x="121831" y="4724"/>
                </a:lnTo>
                <a:lnTo>
                  <a:pt x="125857" y="4724"/>
                </a:lnTo>
                <a:lnTo>
                  <a:pt x="176237" y="4381"/>
                </a:lnTo>
                <a:lnTo>
                  <a:pt x="237274" y="4013"/>
                </a:lnTo>
                <a:close/>
              </a:path>
              <a:path w="2583815" h="46990">
                <a:moveTo>
                  <a:pt x="302717" y="5791"/>
                </a:moveTo>
                <a:lnTo>
                  <a:pt x="235623" y="5791"/>
                </a:lnTo>
                <a:lnTo>
                  <a:pt x="182194" y="6108"/>
                </a:lnTo>
                <a:lnTo>
                  <a:pt x="176136" y="6108"/>
                </a:lnTo>
                <a:lnTo>
                  <a:pt x="73152" y="6908"/>
                </a:lnTo>
                <a:lnTo>
                  <a:pt x="26873" y="7302"/>
                </a:lnTo>
                <a:lnTo>
                  <a:pt x="65722" y="7302"/>
                </a:lnTo>
                <a:lnTo>
                  <a:pt x="114744" y="6908"/>
                </a:lnTo>
                <a:lnTo>
                  <a:pt x="108191" y="6908"/>
                </a:lnTo>
                <a:lnTo>
                  <a:pt x="235318" y="6108"/>
                </a:lnTo>
                <a:lnTo>
                  <a:pt x="302717" y="5791"/>
                </a:lnTo>
                <a:close/>
              </a:path>
              <a:path w="2583815" h="46990">
                <a:moveTo>
                  <a:pt x="318503" y="10058"/>
                </a:moveTo>
                <a:lnTo>
                  <a:pt x="239928" y="10058"/>
                </a:lnTo>
                <a:lnTo>
                  <a:pt x="206667" y="10236"/>
                </a:lnTo>
                <a:lnTo>
                  <a:pt x="101561" y="10934"/>
                </a:lnTo>
                <a:lnTo>
                  <a:pt x="0" y="11747"/>
                </a:lnTo>
                <a:lnTo>
                  <a:pt x="46736" y="11747"/>
                </a:lnTo>
                <a:lnTo>
                  <a:pt x="150761" y="10934"/>
                </a:lnTo>
                <a:lnTo>
                  <a:pt x="153035" y="10934"/>
                </a:lnTo>
                <a:lnTo>
                  <a:pt x="222643" y="10515"/>
                </a:lnTo>
                <a:lnTo>
                  <a:pt x="318503" y="10058"/>
                </a:lnTo>
                <a:close/>
              </a:path>
              <a:path w="2583815" h="46990">
                <a:moveTo>
                  <a:pt x="337769" y="18554"/>
                </a:moveTo>
                <a:lnTo>
                  <a:pt x="259041" y="18554"/>
                </a:lnTo>
                <a:lnTo>
                  <a:pt x="32156" y="20053"/>
                </a:lnTo>
                <a:lnTo>
                  <a:pt x="48145" y="20053"/>
                </a:lnTo>
                <a:lnTo>
                  <a:pt x="48145" y="20320"/>
                </a:lnTo>
                <a:lnTo>
                  <a:pt x="131267" y="19697"/>
                </a:lnTo>
                <a:lnTo>
                  <a:pt x="173558" y="19418"/>
                </a:lnTo>
                <a:lnTo>
                  <a:pt x="230619" y="19088"/>
                </a:lnTo>
                <a:lnTo>
                  <a:pt x="337769" y="18554"/>
                </a:lnTo>
                <a:close/>
              </a:path>
              <a:path w="2583815" h="46990">
                <a:moveTo>
                  <a:pt x="352501" y="20688"/>
                </a:moveTo>
                <a:lnTo>
                  <a:pt x="263118" y="20688"/>
                </a:lnTo>
                <a:lnTo>
                  <a:pt x="210502" y="20980"/>
                </a:lnTo>
                <a:lnTo>
                  <a:pt x="153949" y="21310"/>
                </a:lnTo>
                <a:lnTo>
                  <a:pt x="95465" y="21704"/>
                </a:lnTo>
                <a:lnTo>
                  <a:pt x="18770" y="22288"/>
                </a:lnTo>
                <a:lnTo>
                  <a:pt x="48145" y="22288"/>
                </a:lnTo>
                <a:lnTo>
                  <a:pt x="48145" y="22466"/>
                </a:lnTo>
                <a:lnTo>
                  <a:pt x="69964" y="22288"/>
                </a:lnTo>
                <a:lnTo>
                  <a:pt x="352501" y="20688"/>
                </a:lnTo>
                <a:close/>
              </a:path>
              <a:path w="2583815" h="46990">
                <a:moveTo>
                  <a:pt x="373278" y="12001"/>
                </a:moveTo>
                <a:lnTo>
                  <a:pt x="286677" y="12001"/>
                </a:lnTo>
                <a:lnTo>
                  <a:pt x="184861" y="12547"/>
                </a:lnTo>
                <a:lnTo>
                  <a:pt x="126022" y="12941"/>
                </a:lnTo>
                <a:lnTo>
                  <a:pt x="68110" y="13385"/>
                </a:lnTo>
                <a:lnTo>
                  <a:pt x="48145" y="13385"/>
                </a:lnTo>
                <a:lnTo>
                  <a:pt x="48145" y="13728"/>
                </a:lnTo>
                <a:lnTo>
                  <a:pt x="69532" y="13728"/>
                </a:lnTo>
                <a:lnTo>
                  <a:pt x="312166" y="12242"/>
                </a:lnTo>
                <a:lnTo>
                  <a:pt x="373278" y="12001"/>
                </a:lnTo>
                <a:close/>
              </a:path>
              <a:path w="2583815" h="46990">
                <a:moveTo>
                  <a:pt x="416521" y="24739"/>
                </a:moveTo>
                <a:lnTo>
                  <a:pt x="325170" y="24739"/>
                </a:lnTo>
                <a:lnTo>
                  <a:pt x="272986" y="24968"/>
                </a:lnTo>
                <a:lnTo>
                  <a:pt x="276580" y="24968"/>
                </a:lnTo>
                <a:lnTo>
                  <a:pt x="222719" y="25247"/>
                </a:lnTo>
                <a:lnTo>
                  <a:pt x="43726" y="26428"/>
                </a:lnTo>
                <a:lnTo>
                  <a:pt x="48145" y="26428"/>
                </a:lnTo>
                <a:lnTo>
                  <a:pt x="48145" y="26746"/>
                </a:lnTo>
                <a:lnTo>
                  <a:pt x="139407" y="26085"/>
                </a:lnTo>
                <a:lnTo>
                  <a:pt x="214147" y="25628"/>
                </a:lnTo>
                <a:lnTo>
                  <a:pt x="289737" y="25247"/>
                </a:lnTo>
                <a:lnTo>
                  <a:pt x="353733" y="24968"/>
                </a:lnTo>
                <a:lnTo>
                  <a:pt x="416521" y="24739"/>
                </a:lnTo>
                <a:close/>
              </a:path>
              <a:path w="2583815" h="46990">
                <a:moveTo>
                  <a:pt x="420395" y="22555"/>
                </a:moveTo>
                <a:lnTo>
                  <a:pt x="317119" y="22555"/>
                </a:lnTo>
                <a:lnTo>
                  <a:pt x="48145" y="24193"/>
                </a:lnTo>
                <a:lnTo>
                  <a:pt x="48145" y="24574"/>
                </a:lnTo>
                <a:lnTo>
                  <a:pt x="141922" y="23901"/>
                </a:lnTo>
                <a:lnTo>
                  <a:pt x="189141" y="23596"/>
                </a:lnTo>
                <a:lnTo>
                  <a:pt x="243433" y="23291"/>
                </a:lnTo>
                <a:lnTo>
                  <a:pt x="301853" y="23012"/>
                </a:lnTo>
                <a:lnTo>
                  <a:pt x="420395" y="22555"/>
                </a:lnTo>
                <a:close/>
              </a:path>
              <a:path w="2583815" h="46990">
                <a:moveTo>
                  <a:pt x="470712" y="1003"/>
                </a:moveTo>
                <a:lnTo>
                  <a:pt x="338810" y="1003"/>
                </a:lnTo>
                <a:lnTo>
                  <a:pt x="223291" y="1600"/>
                </a:lnTo>
                <a:lnTo>
                  <a:pt x="131483" y="2184"/>
                </a:lnTo>
                <a:lnTo>
                  <a:pt x="136004" y="2184"/>
                </a:lnTo>
                <a:lnTo>
                  <a:pt x="88315" y="2540"/>
                </a:lnTo>
                <a:lnTo>
                  <a:pt x="32512" y="3022"/>
                </a:lnTo>
                <a:lnTo>
                  <a:pt x="48145" y="3022"/>
                </a:lnTo>
                <a:lnTo>
                  <a:pt x="48145" y="3238"/>
                </a:lnTo>
                <a:lnTo>
                  <a:pt x="118338" y="2667"/>
                </a:lnTo>
                <a:lnTo>
                  <a:pt x="183896" y="2184"/>
                </a:lnTo>
                <a:lnTo>
                  <a:pt x="187794" y="2184"/>
                </a:lnTo>
                <a:lnTo>
                  <a:pt x="257289" y="1778"/>
                </a:lnTo>
                <a:lnTo>
                  <a:pt x="291020" y="1600"/>
                </a:lnTo>
                <a:lnTo>
                  <a:pt x="266166" y="1600"/>
                </a:lnTo>
                <a:lnTo>
                  <a:pt x="470712" y="1003"/>
                </a:lnTo>
                <a:close/>
              </a:path>
              <a:path w="2583815" h="46990">
                <a:moveTo>
                  <a:pt x="483781" y="7391"/>
                </a:moveTo>
                <a:lnTo>
                  <a:pt x="350748" y="7391"/>
                </a:lnTo>
                <a:lnTo>
                  <a:pt x="230098" y="7988"/>
                </a:lnTo>
                <a:lnTo>
                  <a:pt x="91147" y="8890"/>
                </a:lnTo>
                <a:lnTo>
                  <a:pt x="94564" y="8890"/>
                </a:lnTo>
                <a:lnTo>
                  <a:pt x="44780" y="9283"/>
                </a:lnTo>
                <a:lnTo>
                  <a:pt x="48145" y="9283"/>
                </a:lnTo>
                <a:lnTo>
                  <a:pt x="48145" y="9626"/>
                </a:lnTo>
                <a:lnTo>
                  <a:pt x="140398" y="8890"/>
                </a:lnTo>
                <a:lnTo>
                  <a:pt x="238277" y="8305"/>
                </a:lnTo>
                <a:lnTo>
                  <a:pt x="301028" y="7988"/>
                </a:lnTo>
                <a:lnTo>
                  <a:pt x="279996" y="7988"/>
                </a:lnTo>
                <a:lnTo>
                  <a:pt x="483781" y="7391"/>
                </a:lnTo>
                <a:close/>
              </a:path>
              <a:path w="2583815" h="46990">
                <a:moveTo>
                  <a:pt x="1167650" y="10210"/>
                </a:moveTo>
                <a:lnTo>
                  <a:pt x="1029309" y="9283"/>
                </a:lnTo>
                <a:lnTo>
                  <a:pt x="989190" y="8890"/>
                </a:lnTo>
                <a:lnTo>
                  <a:pt x="993470" y="8890"/>
                </a:lnTo>
                <a:lnTo>
                  <a:pt x="921080" y="8305"/>
                </a:lnTo>
                <a:lnTo>
                  <a:pt x="923442" y="8305"/>
                </a:lnTo>
                <a:lnTo>
                  <a:pt x="876744" y="7988"/>
                </a:lnTo>
                <a:lnTo>
                  <a:pt x="883373" y="7988"/>
                </a:lnTo>
                <a:lnTo>
                  <a:pt x="767588" y="7391"/>
                </a:lnTo>
                <a:lnTo>
                  <a:pt x="667600" y="7391"/>
                </a:lnTo>
                <a:lnTo>
                  <a:pt x="824369" y="7988"/>
                </a:lnTo>
                <a:lnTo>
                  <a:pt x="816368" y="7988"/>
                </a:lnTo>
                <a:lnTo>
                  <a:pt x="876109" y="8305"/>
                </a:lnTo>
                <a:lnTo>
                  <a:pt x="878560" y="8305"/>
                </a:lnTo>
                <a:lnTo>
                  <a:pt x="951077" y="8890"/>
                </a:lnTo>
                <a:lnTo>
                  <a:pt x="953947" y="8890"/>
                </a:lnTo>
                <a:lnTo>
                  <a:pt x="1028293" y="9626"/>
                </a:lnTo>
                <a:lnTo>
                  <a:pt x="1093254" y="10210"/>
                </a:lnTo>
                <a:lnTo>
                  <a:pt x="1167650" y="10210"/>
                </a:lnTo>
                <a:close/>
              </a:path>
              <a:path w="2583815" h="46990">
                <a:moveTo>
                  <a:pt x="1172044" y="6172"/>
                </a:moveTo>
                <a:lnTo>
                  <a:pt x="1089317" y="5829"/>
                </a:lnTo>
                <a:lnTo>
                  <a:pt x="1046416" y="5435"/>
                </a:lnTo>
                <a:lnTo>
                  <a:pt x="1043012" y="5435"/>
                </a:lnTo>
                <a:lnTo>
                  <a:pt x="977658" y="4724"/>
                </a:lnTo>
                <a:lnTo>
                  <a:pt x="941146" y="4381"/>
                </a:lnTo>
                <a:lnTo>
                  <a:pt x="943622" y="4381"/>
                </a:lnTo>
                <a:lnTo>
                  <a:pt x="896607" y="4013"/>
                </a:lnTo>
                <a:lnTo>
                  <a:pt x="847521" y="4013"/>
                </a:lnTo>
                <a:lnTo>
                  <a:pt x="899566" y="4381"/>
                </a:lnTo>
                <a:lnTo>
                  <a:pt x="940816" y="4724"/>
                </a:lnTo>
                <a:lnTo>
                  <a:pt x="1015542" y="5435"/>
                </a:lnTo>
                <a:lnTo>
                  <a:pt x="1011097" y="5435"/>
                </a:lnTo>
                <a:lnTo>
                  <a:pt x="1088720" y="6172"/>
                </a:lnTo>
                <a:lnTo>
                  <a:pt x="1172044" y="6172"/>
                </a:lnTo>
                <a:close/>
              </a:path>
              <a:path w="2583815" h="46990">
                <a:moveTo>
                  <a:pt x="1234198" y="8407"/>
                </a:moveTo>
                <a:lnTo>
                  <a:pt x="1154163" y="8128"/>
                </a:lnTo>
                <a:lnTo>
                  <a:pt x="1030147" y="7302"/>
                </a:lnTo>
                <a:lnTo>
                  <a:pt x="992454" y="6908"/>
                </a:lnTo>
                <a:lnTo>
                  <a:pt x="994194" y="6908"/>
                </a:lnTo>
                <a:lnTo>
                  <a:pt x="907503" y="6108"/>
                </a:lnTo>
                <a:lnTo>
                  <a:pt x="904925" y="6108"/>
                </a:lnTo>
                <a:lnTo>
                  <a:pt x="857084" y="5791"/>
                </a:lnTo>
                <a:lnTo>
                  <a:pt x="802640" y="5791"/>
                </a:lnTo>
                <a:lnTo>
                  <a:pt x="853490" y="6108"/>
                </a:lnTo>
                <a:lnTo>
                  <a:pt x="857694" y="6108"/>
                </a:lnTo>
                <a:lnTo>
                  <a:pt x="962901" y="6908"/>
                </a:lnTo>
                <a:lnTo>
                  <a:pt x="960234" y="6908"/>
                </a:lnTo>
                <a:lnTo>
                  <a:pt x="1045730" y="7797"/>
                </a:lnTo>
                <a:lnTo>
                  <a:pt x="1142453" y="8407"/>
                </a:lnTo>
                <a:lnTo>
                  <a:pt x="1234198" y="8407"/>
                </a:lnTo>
                <a:close/>
              </a:path>
              <a:path w="2583815" h="46990">
                <a:moveTo>
                  <a:pt x="1252969" y="12433"/>
                </a:moveTo>
                <a:lnTo>
                  <a:pt x="1160043" y="12115"/>
                </a:lnTo>
                <a:lnTo>
                  <a:pt x="1086256" y="11747"/>
                </a:lnTo>
                <a:lnTo>
                  <a:pt x="1085494" y="11747"/>
                </a:lnTo>
                <a:lnTo>
                  <a:pt x="993749" y="10934"/>
                </a:lnTo>
                <a:lnTo>
                  <a:pt x="999007" y="10934"/>
                </a:lnTo>
                <a:lnTo>
                  <a:pt x="947102" y="10515"/>
                </a:lnTo>
                <a:lnTo>
                  <a:pt x="950099" y="10515"/>
                </a:lnTo>
                <a:lnTo>
                  <a:pt x="882307" y="10058"/>
                </a:lnTo>
                <a:lnTo>
                  <a:pt x="812761" y="10058"/>
                </a:lnTo>
                <a:lnTo>
                  <a:pt x="850163" y="10236"/>
                </a:lnTo>
                <a:lnTo>
                  <a:pt x="896099" y="10515"/>
                </a:lnTo>
                <a:lnTo>
                  <a:pt x="956246" y="10934"/>
                </a:lnTo>
                <a:lnTo>
                  <a:pt x="956729" y="10934"/>
                </a:lnTo>
                <a:lnTo>
                  <a:pt x="1041234" y="11747"/>
                </a:lnTo>
                <a:lnTo>
                  <a:pt x="1042682" y="11747"/>
                </a:lnTo>
                <a:lnTo>
                  <a:pt x="1148892" y="12433"/>
                </a:lnTo>
                <a:lnTo>
                  <a:pt x="1252969" y="12433"/>
                </a:lnTo>
                <a:close/>
              </a:path>
              <a:path w="2583815" h="46990">
                <a:moveTo>
                  <a:pt x="1464132" y="4013"/>
                </a:moveTo>
                <a:lnTo>
                  <a:pt x="1438452" y="4013"/>
                </a:lnTo>
                <a:lnTo>
                  <a:pt x="1383499" y="4724"/>
                </a:lnTo>
                <a:lnTo>
                  <a:pt x="1149883" y="6426"/>
                </a:lnTo>
                <a:lnTo>
                  <a:pt x="1204899" y="6426"/>
                </a:lnTo>
                <a:lnTo>
                  <a:pt x="1312240" y="5829"/>
                </a:lnTo>
                <a:lnTo>
                  <a:pt x="1350746" y="5435"/>
                </a:lnTo>
                <a:lnTo>
                  <a:pt x="1353324" y="5435"/>
                </a:lnTo>
                <a:lnTo>
                  <a:pt x="1464132" y="4013"/>
                </a:lnTo>
                <a:close/>
              </a:path>
              <a:path w="2583815" h="46990">
                <a:moveTo>
                  <a:pt x="1997697" y="23863"/>
                </a:moveTo>
                <a:lnTo>
                  <a:pt x="1657248" y="8432"/>
                </a:lnTo>
                <a:lnTo>
                  <a:pt x="1654632" y="8305"/>
                </a:lnTo>
                <a:lnTo>
                  <a:pt x="1643430" y="7797"/>
                </a:lnTo>
                <a:lnTo>
                  <a:pt x="1596847" y="6108"/>
                </a:lnTo>
                <a:lnTo>
                  <a:pt x="1593291" y="6108"/>
                </a:lnTo>
                <a:lnTo>
                  <a:pt x="1579600" y="5791"/>
                </a:lnTo>
                <a:lnTo>
                  <a:pt x="1499438" y="5791"/>
                </a:lnTo>
                <a:lnTo>
                  <a:pt x="1462201" y="6108"/>
                </a:lnTo>
                <a:lnTo>
                  <a:pt x="1465275" y="6108"/>
                </a:lnTo>
                <a:lnTo>
                  <a:pt x="1390421" y="6908"/>
                </a:lnTo>
                <a:lnTo>
                  <a:pt x="1288440" y="7797"/>
                </a:lnTo>
                <a:lnTo>
                  <a:pt x="1282750" y="7797"/>
                </a:lnTo>
                <a:lnTo>
                  <a:pt x="1224000" y="8128"/>
                </a:lnTo>
                <a:lnTo>
                  <a:pt x="1288948" y="8128"/>
                </a:lnTo>
                <a:lnTo>
                  <a:pt x="1330109" y="7797"/>
                </a:lnTo>
                <a:lnTo>
                  <a:pt x="1333550" y="7797"/>
                </a:lnTo>
                <a:lnTo>
                  <a:pt x="1384287" y="7302"/>
                </a:lnTo>
                <a:lnTo>
                  <a:pt x="1495691" y="6108"/>
                </a:lnTo>
                <a:lnTo>
                  <a:pt x="1579206" y="6108"/>
                </a:lnTo>
                <a:lnTo>
                  <a:pt x="1613369" y="6908"/>
                </a:lnTo>
                <a:lnTo>
                  <a:pt x="1609877" y="6908"/>
                </a:lnTo>
                <a:lnTo>
                  <a:pt x="1643507" y="8128"/>
                </a:lnTo>
                <a:lnTo>
                  <a:pt x="1647418" y="8305"/>
                </a:lnTo>
                <a:lnTo>
                  <a:pt x="1650238" y="8445"/>
                </a:lnTo>
                <a:lnTo>
                  <a:pt x="1997697" y="24218"/>
                </a:lnTo>
                <a:lnTo>
                  <a:pt x="1997697" y="23863"/>
                </a:lnTo>
                <a:close/>
              </a:path>
              <a:path w="2583815" h="46990">
                <a:moveTo>
                  <a:pt x="1997697" y="21818"/>
                </a:moveTo>
                <a:lnTo>
                  <a:pt x="1713763" y="8356"/>
                </a:lnTo>
                <a:lnTo>
                  <a:pt x="1712861" y="8305"/>
                </a:lnTo>
                <a:lnTo>
                  <a:pt x="1637372" y="4724"/>
                </a:lnTo>
                <a:lnTo>
                  <a:pt x="1636598" y="4724"/>
                </a:lnTo>
                <a:lnTo>
                  <a:pt x="1617510" y="4013"/>
                </a:lnTo>
                <a:lnTo>
                  <a:pt x="1608099" y="4013"/>
                </a:lnTo>
                <a:lnTo>
                  <a:pt x="1646389" y="5435"/>
                </a:lnTo>
                <a:lnTo>
                  <a:pt x="1645640" y="5435"/>
                </a:lnTo>
                <a:lnTo>
                  <a:pt x="1706003" y="8305"/>
                </a:lnTo>
                <a:lnTo>
                  <a:pt x="1707095" y="8369"/>
                </a:lnTo>
                <a:lnTo>
                  <a:pt x="1997697" y="22174"/>
                </a:lnTo>
                <a:lnTo>
                  <a:pt x="1997697" y="21818"/>
                </a:lnTo>
                <a:close/>
              </a:path>
              <a:path w="2583815" h="46990">
                <a:moveTo>
                  <a:pt x="1997697" y="19812"/>
                </a:moveTo>
                <a:lnTo>
                  <a:pt x="1691119" y="4419"/>
                </a:lnTo>
                <a:lnTo>
                  <a:pt x="1642656" y="2184"/>
                </a:lnTo>
                <a:lnTo>
                  <a:pt x="1612176" y="1003"/>
                </a:lnTo>
                <a:lnTo>
                  <a:pt x="1617776" y="1003"/>
                </a:lnTo>
                <a:lnTo>
                  <a:pt x="1574749" y="0"/>
                </a:lnTo>
                <a:lnTo>
                  <a:pt x="1552486" y="0"/>
                </a:lnTo>
                <a:lnTo>
                  <a:pt x="1517116" y="330"/>
                </a:lnTo>
                <a:lnTo>
                  <a:pt x="1519986" y="330"/>
                </a:lnTo>
                <a:lnTo>
                  <a:pt x="1382382" y="2540"/>
                </a:lnTo>
                <a:lnTo>
                  <a:pt x="1381086" y="2540"/>
                </a:lnTo>
                <a:lnTo>
                  <a:pt x="1345006" y="3022"/>
                </a:lnTo>
                <a:lnTo>
                  <a:pt x="1293139" y="3581"/>
                </a:lnTo>
                <a:lnTo>
                  <a:pt x="1289913" y="3581"/>
                </a:lnTo>
                <a:lnTo>
                  <a:pt x="1223327" y="4089"/>
                </a:lnTo>
                <a:lnTo>
                  <a:pt x="1143863" y="4089"/>
                </a:lnTo>
                <a:lnTo>
                  <a:pt x="1060475" y="3581"/>
                </a:lnTo>
                <a:lnTo>
                  <a:pt x="876236" y="1778"/>
                </a:lnTo>
                <a:lnTo>
                  <a:pt x="850493" y="1600"/>
                </a:lnTo>
                <a:lnTo>
                  <a:pt x="857681" y="1600"/>
                </a:lnTo>
                <a:lnTo>
                  <a:pt x="744702" y="1003"/>
                </a:lnTo>
                <a:lnTo>
                  <a:pt x="649198" y="1003"/>
                </a:lnTo>
                <a:lnTo>
                  <a:pt x="798525" y="1600"/>
                </a:lnTo>
                <a:lnTo>
                  <a:pt x="791464" y="1600"/>
                </a:lnTo>
                <a:lnTo>
                  <a:pt x="823925" y="1778"/>
                </a:lnTo>
                <a:lnTo>
                  <a:pt x="882357" y="2184"/>
                </a:lnTo>
                <a:lnTo>
                  <a:pt x="1071854" y="4089"/>
                </a:lnTo>
                <a:lnTo>
                  <a:pt x="1076147" y="4089"/>
                </a:lnTo>
                <a:lnTo>
                  <a:pt x="1120736" y="4419"/>
                </a:lnTo>
                <a:lnTo>
                  <a:pt x="1217066" y="4419"/>
                </a:lnTo>
                <a:lnTo>
                  <a:pt x="1267891" y="4089"/>
                </a:lnTo>
                <a:lnTo>
                  <a:pt x="1274089" y="4089"/>
                </a:lnTo>
                <a:lnTo>
                  <a:pt x="1324724" y="3581"/>
                </a:lnTo>
                <a:lnTo>
                  <a:pt x="1327467" y="3581"/>
                </a:lnTo>
                <a:lnTo>
                  <a:pt x="1396987" y="2667"/>
                </a:lnTo>
                <a:lnTo>
                  <a:pt x="1395234" y="2667"/>
                </a:lnTo>
                <a:lnTo>
                  <a:pt x="1499781" y="1003"/>
                </a:lnTo>
                <a:lnTo>
                  <a:pt x="1546517" y="330"/>
                </a:lnTo>
                <a:lnTo>
                  <a:pt x="1574749" y="330"/>
                </a:lnTo>
                <a:lnTo>
                  <a:pt x="1603514" y="1003"/>
                </a:lnTo>
                <a:lnTo>
                  <a:pt x="1643062" y="2540"/>
                </a:lnTo>
                <a:lnTo>
                  <a:pt x="1997697" y="20142"/>
                </a:lnTo>
                <a:lnTo>
                  <a:pt x="1997697" y="19812"/>
                </a:lnTo>
                <a:close/>
              </a:path>
              <a:path w="2583815" h="46990">
                <a:moveTo>
                  <a:pt x="2583523" y="29108"/>
                </a:moveTo>
                <a:lnTo>
                  <a:pt x="1971306" y="29019"/>
                </a:lnTo>
                <a:lnTo>
                  <a:pt x="1962683" y="28689"/>
                </a:lnTo>
                <a:lnTo>
                  <a:pt x="1962683" y="29006"/>
                </a:lnTo>
                <a:lnTo>
                  <a:pt x="1914334" y="29006"/>
                </a:lnTo>
                <a:lnTo>
                  <a:pt x="1904111" y="28638"/>
                </a:lnTo>
                <a:lnTo>
                  <a:pt x="1904111" y="29006"/>
                </a:lnTo>
                <a:lnTo>
                  <a:pt x="1849285" y="28994"/>
                </a:lnTo>
                <a:lnTo>
                  <a:pt x="1603794" y="20510"/>
                </a:lnTo>
                <a:lnTo>
                  <a:pt x="1534833" y="19177"/>
                </a:lnTo>
                <a:lnTo>
                  <a:pt x="1506067" y="18923"/>
                </a:lnTo>
                <a:lnTo>
                  <a:pt x="1627962" y="18923"/>
                </a:lnTo>
                <a:lnTo>
                  <a:pt x="1904111" y="29006"/>
                </a:lnTo>
                <a:lnTo>
                  <a:pt x="1904111" y="28638"/>
                </a:lnTo>
                <a:lnTo>
                  <a:pt x="1638376" y="18923"/>
                </a:lnTo>
                <a:lnTo>
                  <a:pt x="1700542" y="18923"/>
                </a:lnTo>
                <a:lnTo>
                  <a:pt x="1962683" y="29006"/>
                </a:lnTo>
                <a:lnTo>
                  <a:pt x="1962683" y="28689"/>
                </a:lnTo>
                <a:lnTo>
                  <a:pt x="1709127" y="18923"/>
                </a:lnTo>
                <a:lnTo>
                  <a:pt x="1766023" y="18923"/>
                </a:lnTo>
                <a:lnTo>
                  <a:pt x="1997697" y="28295"/>
                </a:lnTo>
                <a:lnTo>
                  <a:pt x="1997697" y="27927"/>
                </a:lnTo>
                <a:lnTo>
                  <a:pt x="1775371" y="18923"/>
                </a:lnTo>
                <a:lnTo>
                  <a:pt x="1825371" y="18923"/>
                </a:lnTo>
                <a:lnTo>
                  <a:pt x="1997697" y="26250"/>
                </a:lnTo>
                <a:lnTo>
                  <a:pt x="1997697" y="25908"/>
                </a:lnTo>
                <a:lnTo>
                  <a:pt x="1833372" y="18923"/>
                </a:lnTo>
                <a:lnTo>
                  <a:pt x="1833105" y="18923"/>
                </a:lnTo>
                <a:lnTo>
                  <a:pt x="1606626" y="9283"/>
                </a:lnTo>
                <a:lnTo>
                  <a:pt x="1608188" y="9283"/>
                </a:lnTo>
                <a:lnTo>
                  <a:pt x="1591386" y="8890"/>
                </a:lnTo>
                <a:lnTo>
                  <a:pt x="1576222" y="8534"/>
                </a:lnTo>
                <a:lnTo>
                  <a:pt x="1566456" y="8305"/>
                </a:lnTo>
                <a:lnTo>
                  <a:pt x="1513078" y="8305"/>
                </a:lnTo>
                <a:lnTo>
                  <a:pt x="1495183" y="8305"/>
                </a:lnTo>
                <a:lnTo>
                  <a:pt x="1445577" y="8712"/>
                </a:lnTo>
                <a:lnTo>
                  <a:pt x="1310817" y="8890"/>
                </a:lnTo>
                <a:lnTo>
                  <a:pt x="1423327" y="8890"/>
                </a:lnTo>
                <a:lnTo>
                  <a:pt x="1332738" y="9626"/>
                </a:lnTo>
                <a:lnTo>
                  <a:pt x="1309928" y="9753"/>
                </a:lnTo>
                <a:lnTo>
                  <a:pt x="1321435" y="9753"/>
                </a:lnTo>
                <a:lnTo>
                  <a:pt x="1204188" y="10210"/>
                </a:lnTo>
                <a:lnTo>
                  <a:pt x="1139672" y="10401"/>
                </a:lnTo>
                <a:lnTo>
                  <a:pt x="1240104" y="10401"/>
                </a:lnTo>
                <a:lnTo>
                  <a:pt x="1364742" y="9753"/>
                </a:lnTo>
                <a:lnTo>
                  <a:pt x="1358684" y="9753"/>
                </a:lnTo>
                <a:lnTo>
                  <a:pt x="1577708" y="8915"/>
                </a:lnTo>
                <a:lnTo>
                  <a:pt x="1608493" y="9626"/>
                </a:lnTo>
                <a:lnTo>
                  <a:pt x="1606778" y="9626"/>
                </a:lnTo>
                <a:lnTo>
                  <a:pt x="1824913" y="18910"/>
                </a:lnTo>
                <a:lnTo>
                  <a:pt x="1773618" y="18859"/>
                </a:lnTo>
                <a:lnTo>
                  <a:pt x="1607312" y="12115"/>
                </a:lnTo>
                <a:lnTo>
                  <a:pt x="1608988" y="12115"/>
                </a:lnTo>
                <a:lnTo>
                  <a:pt x="1593456" y="11747"/>
                </a:lnTo>
                <a:lnTo>
                  <a:pt x="1563598" y="11049"/>
                </a:lnTo>
                <a:lnTo>
                  <a:pt x="1559737" y="10947"/>
                </a:lnTo>
                <a:lnTo>
                  <a:pt x="1504391" y="10947"/>
                </a:lnTo>
                <a:lnTo>
                  <a:pt x="1475892" y="10947"/>
                </a:lnTo>
                <a:lnTo>
                  <a:pt x="1336040" y="11747"/>
                </a:lnTo>
                <a:lnTo>
                  <a:pt x="1347355" y="11747"/>
                </a:lnTo>
                <a:lnTo>
                  <a:pt x="1237703" y="12115"/>
                </a:lnTo>
                <a:lnTo>
                  <a:pt x="1336890" y="12115"/>
                </a:lnTo>
                <a:lnTo>
                  <a:pt x="1401102" y="11747"/>
                </a:lnTo>
                <a:lnTo>
                  <a:pt x="1577568" y="11747"/>
                </a:lnTo>
                <a:lnTo>
                  <a:pt x="1606588" y="12433"/>
                </a:lnTo>
                <a:lnTo>
                  <a:pt x="1605622" y="12433"/>
                </a:lnTo>
                <a:lnTo>
                  <a:pt x="1764030" y="18846"/>
                </a:lnTo>
                <a:lnTo>
                  <a:pt x="1705508" y="18796"/>
                </a:lnTo>
                <a:lnTo>
                  <a:pt x="1603476" y="14859"/>
                </a:lnTo>
                <a:lnTo>
                  <a:pt x="1574546" y="14173"/>
                </a:lnTo>
                <a:lnTo>
                  <a:pt x="1538046" y="13728"/>
                </a:lnTo>
                <a:lnTo>
                  <a:pt x="1409306" y="13728"/>
                </a:lnTo>
                <a:lnTo>
                  <a:pt x="1279372" y="14173"/>
                </a:lnTo>
                <a:lnTo>
                  <a:pt x="1161935" y="14173"/>
                </a:lnTo>
                <a:lnTo>
                  <a:pt x="990460" y="12941"/>
                </a:lnTo>
                <a:lnTo>
                  <a:pt x="992098" y="12941"/>
                </a:lnTo>
                <a:lnTo>
                  <a:pt x="942505" y="12547"/>
                </a:lnTo>
                <a:lnTo>
                  <a:pt x="896150" y="12242"/>
                </a:lnTo>
                <a:lnTo>
                  <a:pt x="898525" y="12242"/>
                </a:lnTo>
                <a:lnTo>
                  <a:pt x="855776" y="12001"/>
                </a:lnTo>
                <a:lnTo>
                  <a:pt x="783183" y="12001"/>
                </a:lnTo>
                <a:lnTo>
                  <a:pt x="836244" y="12242"/>
                </a:lnTo>
                <a:lnTo>
                  <a:pt x="892733" y="12547"/>
                </a:lnTo>
                <a:lnTo>
                  <a:pt x="951890" y="12941"/>
                </a:lnTo>
                <a:lnTo>
                  <a:pt x="948410" y="12941"/>
                </a:lnTo>
                <a:lnTo>
                  <a:pt x="983157" y="13208"/>
                </a:lnTo>
                <a:lnTo>
                  <a:pt x="1092466" y="14173"/>
                </a:lnTo>
                <a:lnTo>
                  <a:pt x="1099883" y="14173"/>
                </a:lnTo>
                <a:lnTo>
                  <a:pt x="1161491" y="14503"/>
                </a:lnTo>
                <a:lnTo>
                  <a:pt x="1267561" y="14503"/>
                </a:lnTo>
                <a:lnTo>
                  <a:pt x="1387170" y="14173"/>
                </a:lnTo>
                <a:lnTo>
                  <a:pt x="1546809" y="14173"/>
                </a:lnTo>
                <a:lnTo>
                  <a:pt x="1574546" y="14503"/>
                </a:lnTo>
                <a:lnTo>
                  <a:pt x="1603476" y="15189"/>
                </a:lnTo>
                <a:lnTo>
                  <a:pt x="1696694" y="18783"/>
                </a:lnTo>
                <a:lnTo>
                  <a:pt x="1632585" y="18719"/>
                </a:lnTo>
                <a:lnTo>
                  <a:pt x="1603603" y="17653"/>
                </a:lnTo>
                <a:lnTo>
                  <a:pt x="1574507" y="16967"/>
                </a:lnTo>
                <a:lnTo>
                  <a:pt x="1540040" y="16497"/>
                </a:lnTo>
                <a:lnTo>
                  <a:pt x="1556105" y="16497"/>
                </a:lnTo>
                <a:lnTo>
                  <a:pt x="1518437" y="16306"/>
                </a:lnTo>
                <a:lnTo>
                  <a:pt x="1515249" y="16294"/>
                </a:lnTo>
                <a:lnTo>
                  <a:pt x="1478280" y="16103"/>
                </a:lnTo>
                <a:lnTo>
                  <a:pt x="1152131" y="16103"/>
                </a:lnTo>
                <a:lnTo>
                  <a:pt x="1077404" y="15659"/>
                </a:lnTo>
                <a:lnTo>
                  <a:pt x="998093" y="14986"/>
                </a:lnTo>
                <a:lnTo>
                  <a:pt x="1001395" y="14986"/>
                </a:lnTo>
                <a:lnTo>
                  <a:pt x="916190" y="14376"/>
                </a:lnTo>
                <a:lnTo>
                  <a:pt x="842479" y="13982"/>
                </a:lnTo>
                <a:lnTo>
                  <a:pt x="791540" y="13779"/>
                </a:lnTo>
                <a:lnTo>
                  <a:pt x="380784" y="13779"/>
                </a:lnTo>
                <a:lnTo>
                  <a:pt x="319913" y="13982"/>
                </a:lnTo>
                <a:lnTo>
                  <a:pt x="319100" y="13982"/>
                </a:lnTo>
                <a:lnTo>
                  <a:pt x="48145" y="15659"/>
                </a:lnTo>
                <a:lnTo>
                  <a:pt x="48145" y="15900"/>
                </a:lnTo>
                <a:lnTo>
                  <a:pt x="55892" y="15963"/>
                </a:lnTo>
                <a:lnTo>
                  <a:pt x="62534" y="15900"/>
                </a:lnTo>
                <a:lnTo>
                  <a:pt x="92938" y="15659"/>
                </a:lnTo>
                <a:lnTo>
                  <a:pt x="192747" y="14986"/>
                </a:lnTo>
                <a:lnTo>
                  <a:pt x="252056" y="14655"/>
                </a:lnTo>
                <a:lnTo>
                  <a:pt x="314680" y="14376"/>
                </a:lnTo>
                <a:lnTo>
                  <a:pt x="417766" y="13982"/>
                </a:lnTo>
                <a:lnTo>
                  <a:pt x="755307" y="13982"/>
                </a:lnTo>
                <a:lnTo>
                  <a:pt x="847026" y="14376"/>
                </a:lnTo>
                <a:lnTo>
                  <a:pt x="903312" y="14655"/>
                </a:lnTo>
                <a:lnTo>
                  <a:pt x="953147" y="14986"/>
                </a:lnTo>
                <a:lnTo>
                  <a:pt x="950112" y="14986"/>
                </a:lnTo>
                <a:lnTo>
                  <a:pt x="981519" y="15214"/>
                </a:lnTo>
                <a:lnTo>
                  <a:pt x="1085049" y="16103"/>
                </a:lnTo>
                <a:lnTo>
                  <a:pt x="1089063" y="16103"/>
                </a:lnTo>
                <a:lnTo>
                  <a:pt x="1104874" y="16205"/>
                </a:lnTo>
                <a:lnTo>
                  <a:pt x="843826" y="16141"/>
                </a:lnTo>
                <a:lnTo>
                  <a:pt x="808482" y="15900"/>
                </a:lnTo>
                <a:lnTo>
                  <a:pt x="514184" y="15900"/>
                </a:lnTo>
                <a:lnTo>
                  <a:pt x="383514" y="15900"/>
                </a:lnTo>
                <a:lnTo>
                  <a:pt x="353491" y="16027"/>
                </a:lnTo>
                <a:lnTo>
                  <a:pt x="285330" y="16306"/>
                </a:lnTo>
                <a:lnTo>
                  <a:pt x="232067" y="16573"/>
                </a:lnTo>
                <a:lnTo>
                  <a:pt x="178536" y="16878"/>
                </a:lnTo>
                <a:lnTo>
                  <a:pt x="126568" y="17208"/>
                </a:lnTo>
                <a:lnTo>
                  <a:pt x="48145" y="17792"/>
                </a:lnTo>
                <a:lnTo>
                  <a:pt x="95427" y="17792"/>
                </a:lnTo>
                <a:lnTo>
                  <a:pt x="241274" y="16878"/>
                </a:lnTo>
                <a:lnTo>
                  <a:pt x="304050" y="16573"/>
                </a:lnTo>
                <a:lnTo>
                  <a:pt x="299593" y="16573"/>
                </a:lnTo>
                <a:lnTo>
                  <a:pt x="369862" y="16319"/>
                </a:lnTo>
                <a:lnTo>
                  <a:pt x="877316" y="16573"/>
                </a:lnTo>
                <a:lnTo>
                  <a:pt x="930541" y="16878"/>
                </a:lnTo>
                <a:lnTo>
                  <a:pt x="977061" y="17208"/>
                </a:lnTo>
                <a:lnTo>
                  <a:pt x="1049020" y="17792"/>
                </a:lnTo>
                <a:lnTo>
                  <a:pt x="1093127" y="17792"/>
                </a:lnTo>
                <a:lnTo>
                  <a:pt x="869607" y="16306"/>
                </a:lnTo>
                <a:lnTo>
                  <a:pt x="1123950" y="16306"/>
                </a:lnTo>
                <a:lnTo>
                  <a:pt x="1156665" y="16497"/>
                </a:lnTo>
                <a:lnTo>
                  <a:pt x="1483436" y="16497"/>
                </a:lnTo>
                <a:lnTo>
                  <a:pt x="1574507" y="17348"/>
                </a:lnTo>
                <a:lnTo>
                  <a:pt x="1603603" y="18034"/>
                </a:lnTo>
                <a:lnTo>
                  <a:pt x="1621866" y="18707"/>
                </a:lnTo>
                <a:lnTo>
                  <a:pt x="1085380" y="18173"/>
                </a:lnTo>
                <a:lnTo>
                  <a:pt x="1280693" y="18923"/>
                </a:lnTo>
                <a:lnTo>
                  <a:pt x="1441157" y="18923"/>
                </a:lnTo>
                <a:lnTo>
                  <a:pt x="1497926" y="19177"/>
                </a:lnTo>
                <a:lnTo>
                  <a:pt x="1534883" y="19545"/>
                </a:lnTo>
                <a:lnTo>
                  <a:pt x="1603844" y="20878"/>
                </a:lnTo>
                <a:lnTo>
                  <a:pt x="1838820" y="28994"/>
                </a:lnTo>
                <a:lnTo>
                  <a:pt x="1771980" y="28981"/>
                </a:lnTo>
                <a:lnTo>
                  <a:pt x="1574457" y="22656"/>
                </a:lnTo>
                <a:lnTo>
                  <a:pt x="1479321" y="21361"/>
                </a:lnTo>
                <a:lnTo>
                  <a:pt x="1454734" y="21120"/>
                </a:lnTo>
                <a:lnTo>
                  <a:pt x="1375486" y="20802"/>
                </a:lnTo>
                <a:lnTo>
                  <a:pt x="1249743" y="20459"/>
                </a:lnTo>
                <a:lnTo>
                  <a:pt x="1236840" y="20459"/>
                </a:lnTo>
                <a:lnTo>
                  <a:pt x="1145413" y="20053"/>
                </a:lnTo>
                <a:lnTo>
                  <a:pt x="1144079" y="20053"/>
                </a:lnTo>
                <a:lnTo>
                  <a:pt x="1004709" y="19088"/>
                </a:lnTo>
                <a:lnTo>
                  <a:pt x="1010754" y="19088"/>
                </a:lnTo>
                <a:lnTo>
                  <a:pt x="928268" y="18554"/>
                </a:lnTo>
                <a:lnTo>
                  <a:pt x="864831" y="18554"/>
                </a:lnTo>
                <a:lnTo>
                  <a:pt x="960056" y="19088"/>
                </a:lnTo>
                <a:lnTo>
                  <a:pt x="960221" y="19088"/>
                </a:lnTo>
                <a:lnTo>
                  <a:pt x="1083995" y="20053"/>
                </a:lnTo>
                <a:lnTo>
                  <a:pt x="1084389" y="20053"/>
                </a:lnTo>
                <a:lnTo>
                  <a:pt x="1151915" y="20459"/>
                </a:lnTo>
                <a:lnTo>
                  <a:pt x="1156093" y="20459"/>
                </a:lnTo>
                <a:lnTo>
                  <a:pt x="1574406" y="23012"/>
                </a:lnTo>
                <a:lnTo>
                  <a:pt x="1760956" y="28981"/>
                </a:lnTo>
                <a:lnTo>
                  <a:pt x="1689150" y="28968"/>
                </a:lnTo>
                <a:lnTo>
                  <a:pt x="1574406" y="25501"/>
                </a:lnTo>
                <a:lnTo>
                  <a:pt x="1386560" y="23253"/>
                </a:lnTo>
                <a:lnTo>
                  <a:pt x="1186205" y="22288"/>
                </a:lnTo>
                <a:lnTo>
                  <a:pt x="1081976" y="21704"/>
                </a:lnTo>
                <a:lnTo>
                  <a:pt x="1085697" y="21704"/>
                </a:lnTo>
                <a:lnTo>
                  <a:pt x="1035215" y="21310"/>
                </a:lnTo>
                <a:lnTo>
                  <a:pt x="988758" y="20980"/>
                </a:lnTo>
                <a:lnTo>
                  <a:pt x="991679" y="20980"/>
                </a:lnTo>
                <a:lnTo>
                  <a:pt x="945426" y="20688"/>
                </a:lnTo>
                <a:lnTo>
                  <a:pt x="877722" y="20688"/>
                </a:lnTo>
                <a:lnTo>
                  <a:pt x="932726" y="20980"/>
                </a:lnTo>
                <a:lnTo>
                  <a:pt x="986891" y="21310"/>
                </a:lnTo>
                <a:lnTo>
                  <a:pt x="1041400" y="21704"/>
                </a:lnTo>
                <a:lnTo>
                  <a:pt x="1033551" y="21704"/>
                </a:lnTo>
                <a:lnTo>
                  <a:pt x="1382712" y="23583"/>
                </a:lnTo>
                <a:lnTo>
                  <a:pt x="1574355" y="25844"/>
                </a:lnTo>
                <a:lnTo>
                  <a:pt x="1677568" y="28968"/>
                </a:lnTo>
                <a:lnTo>
                  <a:pt x="1585468" y="28956"/>
                </a:lnTo>
                <a:lnTo>
                  <a:pt x="1530337" y="27419"/>
                </a:lnTo>
                <a:lnTo>
                  <a:pt x="1230934" y="24574"/>
                </a:lnTo>
                <a:lnTo>
                  <a:pt x="1165148" y="24193"/>
                </a:lnTo>
                <a:lnTo>
                  <a:pt x="1075029" y="23596"/>
                </a:lnTo>
                <a:lnTo>
                  <a:pt x="1034961" y="23291"/>
                </a:lnTo>
                <a:lnTo>
                  <a:pt x="993686" y="23012"/>
                </a:lnTo>
                <a:lnTo>
                  <a:pt x="1000506" y="23012"/>
                </a:lnTo>
                <a:lnTo>
                  <a:pt x="916203" y="22555"/>
                </a:lnTo>
                <a:lnTo>
                  <a:pt x="836879" y="22555"/>
                </a:lnTo>
                <a:lnTo>
                  <a:pt x="933958" y="23012"/>
                </a:lnTo>
                <a:lnTo>
                  <a:pt x="983221" y="23291"/>
                </a:lnTo>
                <a:lnTo>
                  <a:pt x="1171460" y="24574"/>
                </a:lnTo>
                <a:lnTo>
                  <a:pt x="1172248" y="24574"/>
                </a:lnTo>
                <a:lnTo>
                  <a:pt x="1272006" y="25184"/>
                </a:lnTo>
                <a:lnTo>
                  <a:pt x="1334871" y="25603"/>
                </a:lnTo>
                <a:lnTo>
                  <a:pt x="1530286" y="27774"/>
                </a:lnTo>
                <a:lnTo>
                  <a:pt x="1572488" y="28943"/>
                </a:lnTo>
                <a:lnTo>
                  <a:pt x="1435138" y="28930"/>
                </a:lnTo>
                <a:lnTo>
                  <a:pt x="1232966" y="26746"/>
                </a:lnTo>
                <a:lnTo>
                  <a:pt x="982560" y="24968"/>
                </a:lnTo>
                <a:lnTo>
                  <a:pt x="940155" y="24739"/>
                </a:lnTo>
                <a:lnTo>
                  <a:pt x="864362" y="24739"/>
                </a:lnTo>
                <a:lnTo>
                  <a:pt x="1032116" y="25628"/>
                </a:lnTo>
                <a:lnTo>
                  <a:pt x="1242517" y="27152"/>
                </a:lnTo>
                <a:lnTo>
                  <a:pt x="1404772" y="28917"/>
                </a:lnTo>
                <a:lnTo>
                  <a:pt x="1228521" y="28892"/>
                </a:lnTo>
                <a:lnTo>
                  <a:pt x="1196149" y="28536"/>
                </a:lnTo>
                <a:lnTo>
                  <a:pt x="1197851" y="28536"/>
                </a:lnTo>
                <a:lnTo>
                  <a:pt x="1099273" y="27749"/>
                </a:lnTo>
                <a:lnTo>
                  <a:pt x="1095946" y="27749"/>
                </a:lnTo>
                <a:lnTo>
                  <a:pt x="1038631" y="27343"/>
                </a:lnTo>
                <a:lnTo>
                  <a:pt x="1041488" y="27343"/>
                </a:lnTo>
                <a:lnTo>
                  <a:pt x="986116" y="27000"/>
                </a:lnTo>
                <a:lnTo>
                  <a:pt x="989139" y="27000"/>
                </a:lnTo>
                <a:lnTo>
                  <a:pt x="945083" y="26784"/>
                </a:lnTo>
                <a:lnTo>
                  <a:pt x="951522" y="26784"/>
                </a:lnTo>
                <a:lnTo>
                  <a:pt x="827278" y="26301"/>
                </a:lnTo>
                <a:lnTo>
                  <a:pt x="477354" y="26301"/>
                </a:lnTo>
                <a:lnTo>
                  <a:pt x="333959" y="26784"/>
                </a:lnTo>
                <a:lnTo>
                  <a:pt x="340715" y="26784"/>
                </a:lnTo>
                <a:lnTo>
                  <a:pt x="289877" y="27000"/>
                </a:lnTo>
                <a:lnTo>
                  <a:pt x="40919" y="28524"/>
                </a:lnTo>
                <a:lnTo>
                  <a:pt x="38849" y="28536"/>
                </a:lnTo>
                <a:lnTo>
                  <a:pt x="48145" y="28536"/>
                </a:lnTo>
                <a:lnTo>
                  <a:pt x="48145" y="28702"/>
                </a:lnTo>
                <a:lnTo>
                  <a:pt x="48145" y="28841"/>
                </a:lnTo>
                <a:lnTo>
                  <a:pt x="69824" y="28702"/>
                </a:lnTo>
                <a:lnTo>
                  <a:pt x="95300" y="28524"/>
                </a:lnTo>
                <a:lnTo>
                  <a:pt x="210375" y="27749"/>
                </a:lnTo>
                <a:lnTo>
                  <a:pt x="289509" y="27343"/>
                </a:lnTo>
                <a:lnTo>
                  <a:pt x="430911" y="26784"/>
                </a:lnTo>
                <a:lnTo>
                  <a:pt x="867346" y="26784"/>
                </a:lnTo>
                <a:lnTo>
                  <a:pt x="921918" y="27000"/>
                </a:lnTo>
                <a:lnTo>
                  <a:pt x="988834" y="27343"/>
                </a:lnTo>
                <a:lnTo>
                  <a:pt x="985862" y="27343"/>
                </a:lnTo>
                <a:lnTo>
                  <a:pt x="1053820" y="27749"/>
                </a:lnTo>
                <a:lnTo>
                  <a:pt x="1049147" y="27749"/>
                </a:lnTo>
                <a:lnTo>
                  <a:pt x="1159306" y="28536"/>
                </a:lnTo>
                <a:lnTo>
                  <a:pt x="1156017" y="28536"/>
                </a:lnTo>
                <a:lnTo>
                  <a:pt x="1193888" y="28854"/>
                </a:lnTo>
                <a:lnTo>
                  <a:pt x="1196327" y="28892"/>
                </a:lnTo>
                <a:lnTo>
                  <a:pt x="953427" y="28841"/>
                </a:lnTo>
                <a:lnTo>
                  <a:pt x="888580" y="28524"/>
                </a:lnTo>
                <a:lnTo>
                  <a:pt x="877874" y="28524"/>
                </a:lnTo>
                <a:lnTo>
                  <a:pt x="825474" y="28371"/>
                </a:lnTo>
                <a:lnTo>
                  <a:pt x="503770" y="28371"/>
                </a:lnTo>
                <a:lnTo>
                  <a:pt x="443979" y="28524"/>
                </a:lnTo>
                <a:lnTo>
                  <a:pt x="437896" y="28524"/>
                </a:lnTo>
                <a:lnTo>
                  <a:pt x="380733" y="28752"/>
                </a:lnTo>
                <a:lnTo>
                  <a:pt x="287883" y="29108"/>
                </a:lnTo>
                <a:lnTo>
                  <a:pt x="296075" y="29108"/>
                </a:lnTo>
                <a:lnTo>
                  <a:pt x="194640" y="29641"/>
                </a:lnTo>
                <a:lnTo>
                  <a:pt x="129006" y="30060"/>
                </a:lnTo>
                <a:lnTo>
                  <a:pt x="90805" y="30314"/>
                </a:lnTo>
                <a:lnTo>
                  <a:pt x="48145" y="30632"/>
                </a:lnTo>
                <a:lnTo>
                  <a:pt x="48145" y="30988"/>
                </a:lnTo>
                <a:lnTo>
                  <a:pt x="94500" y="30632"/>
                </a:lnTo>
                <a:lnTo>
                  <a:pt x="184734" y="30060"/>
                </a:lnTo>
                <a:lnTo>
                  <a:pt x="317309" y="29349"/>
                </a:lnTo>
                <a:lnTo>
                  <a:pt x="380911" y="29108"/>
                </a:lnTo>
                <a:lnTo>
                  <a:pt x="933856" y="29108"/>
                </a:lnTo>
                <a:lnTo>
                  <a:pt x="989952" y="29349"/>
                </a:lnTo>
                <a:lnTo>
                  <a:pt x="985723" y="29349"/>
                </a:lnTo>
                <a:lnTo>
                  <a:pt x="1037704" y="29641"/>
                </a:lnTo>
                <a:lnTo>
                  <a:pt x="1097686" y="30060"/>
                </a:lnTo>
                <a:lnTo>
                  <a:pt x="1179372" y="30797"/>
                </a:lnTo>
                <a:lnTo>
                  <a:pt x="1997697" y="46977"/>
                </a:lnTo>
                <a:lnTo>
                  <a:pt x="1997697" y="46634"/>
                </a:lnTo>
                <a:lnTo>
                  <a:pt x="1198067" y="30632"/>
                </a:lnTo>
                <a:lnTo>
                  <a:pt x="1044968" y="29349"/>
                </a:lnTo>
                <a:lnTo>
                  <a:pt x="1003681" y="29108"/>
                </a:lnTo>
                <a:lnTo>
                  <a:pt x="1008253" y="29108"/>
                </a:lnTo>
                <a:lnTo>
                  <a:pt x="1217574" y="29108"/>
                </a:lnTo>
                <a:lnTo>
                  <a:pt x="1384642" y="30899"/>
                </a:lnTo>
                <a:lnTo>
                  <a:pt x="1997697" y="44869"/>
                </a:lnTo>
                <a:lnTo>
                  <a:pt x="1997697" y="44538"/>
                </a:lnTo>
                <a:lnTo>
                  <a:pt x="1384642" y="30568"/>
                </a:lnTo>
                <a:lnTo>
                  <a:pt x="1249159" y="29108"/>
                </a:lnTo>
                <a:lnTo>
                  <a:pt x="1422590" y="29108"/>
                </a:lnTo>
                <a:lnTo>
                  <a:pt x="1485747" y="29794"/>
                </a:lnTo>
                <a:lnTo>
                  <a:pt x="1997697" y="42786"/>
                </a:lnTo>
                <a:lnTo>
                  <a:pt x="1997697" y="42443"/>
                </a:lnTo>
                <a:lnTo>
                  <a:pt x="1485747" y="29464"/>
                </a:lnTo>
                <a:lnTo>
                  <a:pt x="1452664" y="29108"/>
                </a:lnTo>
                <a:lnTo>
                  <a:pt x="1578495" y="29108"/>
                </a:lnTo>
                <a:lnTo>
                  <a:pt x="1997697" y="40703"/>
                </a:lnTo>
                <a:lnTo>
                  <a:pt x="1997697" y="40347"/>
                </a:lnTo>
                <a:lnTo>
                  <a:pt x="1591386" y="29108"/>
                </a:lnTo>
                <a:lnTo>
                  <a:pt x="1682496" y="29108"/>
                </a:lnTo>
                <a:lnTo>
                  <a:pt x="1997697" y="38620"/>
                </a:lnTo>
                <a:lnTo>
                  <a:pt x="1997697" y="38265"/>
                </a:lnTo>
                <a:lnTo>
                  <a:pt x="1694014" y="29108"/>
                </a:lnTo>
                <a:lnTo>
                  <a:pt x="1765173" y="29108"/>
                </a:lnTo>
                <a:lnTo>
                  <a:pt x="1997697" y="36537"/>
                </a:lnTo>
                <a:lnTo>
                  <a:pt x="1997697" y="36195"/>
                </a:lnTo>
                <a:lnTo>
                  <a:pt x="1776145" y="29108"/>
                </a:lnTo>
                <a:lnTo>
                  <a:pt x="1842363" y="29108"/>
                </a:lnTo>
                <a:lnTo>
                  <a:pt x="1997697" y="34467"/>
                </a:lnTo>
                <a:lnTo>
                  <a:pt x="1997697" y="34112"/>
                </a:lnTo>
                <a:lnTo>
                  <a:pt x="1852777" y="29108"/>
                </a:lnTo>
                <a:lnTo>
                  <a:pt x="1907171" y="29108"/>
                </a:lnTo>
                <a:lnTo>
                  <a:pt x="1997697" y="32410"/>
                </a:lnTo>
                <a:lnTo>
                  <a:pt x="1997697" y="32042"/>
                </a:lnTo>
                <a:lnTo>
                  <a:pt x="1917344" y="29108"/>
                </a:lnTo>
                <a:lnTo>
                  <a:pt x="1965337" y="29108"/>
                </a:lnTo>
                <a:lnTo>
                  <a:pt x="1997697" y="30353"/>
                </a:lnTo>
                <a:lnTo>
                  <a:pt x="1997697" y="30022"/>
                </a:lnTo>
                <a:lnTo>
                  <a:pt x="1973922" y="29108"/>
                </a:lnTo>
                <a:lnTo>
                  <a:pt x="2583523" y="29108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6426" y="454"/>
            <a:ext cx="423536" cy="99233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748653" y="238962"/>
            <a:ext cx="341630" cy="400050"/>
          </a:xfrm>
          <a:custGeom>
            <a:avLst/>
            <a:gdLst/>
            <a:ahLst/>
            <a:cxnLst/>
            <a:rect l="l" t="t" r="r" b="b"/>
            <a:pathLst>
              <a:path w="341629" h="400050">
                <a:moveTo>
                  <a:pt x="175183" y="214007"/>
                </a:moveTo>
                <a:lnTo>
                  <a:pt x="154800" y="222326"/>
                </a:lnTo>
                <a:lnTo>
                  <a:pt x="135661" y="229463"/>
                </a:lnTo>
                <a:lnTo>
                  <a:pt x="116306" y="236016"/>
                </a:lnTo>
                <a:lnTo>
                  <a:pt x="96774" y="241985"/>
                </a:lnTo>
                <a:lnTo>
                  <a:pt x="96774" y="42138"/>
                </a:lnTo>
                <a:lnTo>
                  <a:pt x="86372" y="44919"/>
                </a:lnTo>
                <a:lnTo>
                  <a:pt x="86372" y="244779"/>
                </a:lnTo>
                <a:lnTo>
                  <a:pt x="66522" y="250355"/>
                </a:lnTo>
                <a:lnTo>
                  <a:pt x="45758" y="255587"/>
                </a:lnTo>
                <a:lnTo>
                  <a:pt x="23952" y="260502"/>
                </a:lnTo>
                <a:lnTo>
                  <a:pt x="0" y="265328"/>
                </a:lnTo>
                <a:lnTo>
                  <a:pt x="1320" y="276872"/>
                </a:lnTo>
                <a:lnTo>
                  <a:pt x="24866" y="272034"/>
                </a:lnTo>
                <a:lnTo>
                  <a:pt x="46228" y="267144"/>
                </a:lnTo>
                <a:lnTo>
                  <a:pt x="66662" y="261950"/>
                </a:lnTo>
                <a:lnTo>
                  <a:pt x="86334" y="256425"/>
                </a:lnTo>
                <a:lnTo>
                  <a:pt x="86334" y="367919"/>
                </a:lnTo>
                <a:lnTo>
                  <a:pt x="84721" y="378675"/>
                </a:lnTo>
                <a:lnTo>
                  <a:pt x="80911" y="384797"/>
                </a:lnTo>
                <a:lnTo>
                  <a:pt x="74904" y="388480"/>
                </a:lnTo>
                <a:lnTo>
                  <a:pt x="66725" y="389712"/>
                </a:lnTo>
                <a:lnTo>
                  <a:pt x="59702" y="389712"/>
                </a:lnTo>
                <a:lnTo>
                  <a:pt x="25958" y="388772"/>
                </a:lnTo>
                <a:lnTo>
                  <a:pt x="27457" y="398081"/>
                </a:lnTo>
                <a:lnTo>
                  <a:pt x="32715" y="399288"/>
                </a:lnTo>
                <a:lnTo>
                  <a:pt x="38087" y="399897"/>
                </a:lnTo>
                <a:lnTo>
                  <a:pt x="50063" y="399910"/>
                </a:lnTo>
                <a:lnTo>
                  <a:pt x="56603" y="398945"/>
                </a:lnTo>
                <a:lnTo>
                  <a:pt x="96139" y="374916"/>
                </a:lnTo>
                <a:lnTo>
                  <a:pt x="96824" y="253555"/>
                </a:lnTo>
                <a:lnTo>
                  <a:pt x="115201" y="247916"/>
                </a:lnTo>
                <a:lnTo>
                  <a:pt x="134188" y="241528"/>
                </a:lnTo>
                <a:lnTo>
                  <a:pt x="153911" y="234378"/>
                </a:lnTo>
                <a:lnTo>
                  <a:pt x="175183" y="226174"/>
                </a:lnTo>
                <a:lnTo>
                  <a:pt x="175183" y="214007"/>
                </a:lnTo>
                <a:close/>
              </a:path>
              <a:path w="341629" h="400050">
                <a:moveTo>
                  <a:pt x="341172" y="304050"/>
                </a:moveTo>
                <a:lnTo>
                  <a:pt x="333794" y="299161"/>
                </a:lnTo>
                <a:lnTo>
                  <a:pt x="331673" y="297751"/>
                </a:lnTo>
                <a:lnTo>
                  <a:pt x="331343" y="300139"/>
                </a:lnTo>
                <a:lnTo>
                  <a:pt x="325170" y="337527"/>
                </a:lnTo>
                <a:lnTo>
                  <a:pt x="318249" y="364566"/>
                </a:lnTo>
                <a:lnTo>
                  <a:pt x="310616" y="381114"/>
                </a:lnTo>
                <a:lnTo>
                  <a:pt x="302298" y="387070"/>
                </a:lnTo>
                <a:lnTo>
                  <a:pt x="294868" y="384746"/>
                </a:lnTo>
                <a:lnTo>
                  <a:pt x="266992" y="351078"/>
                </a:lnTo>
                <a:lnTo>
                  <a:pt x="248767" y="310705"/>
                </a:lnTo>
                <a:lnTo>
                  <a:pt x="243979" y="296557"/>
                </a:lnTo>
                <a:lnTo>
                  <a:pt x="244119" y="296341"/>
                </a:lnTo>
                <a:lnTo>
                  <a:pt x="261988" y="271716"/>
                </a:lnTo>
                <a:lnTo>
                  <a:pt x="278663" y="244614"/>
                </a:lnTo>
                <a:lnTo>
                  <a:pt x="293928" y="215303"/>
                </a:lnTo>
                <a:lnTo>
                  <a:pt x="307746" y="183908"/>
                </a:lnTo>
                <a:lnTo>
                  <a:pt x="308102" y="183045"/>
                </a:lnTo>
                <a:lnTo>
                  <a:pt x="308216" y="182753"/>
                </a:lnTo>
                <a:lnTo>
                  <a:pt x="300443" y="177901"/>
                </a:lnTo>
                <a:lnTo>
                  <a:pt x="298450" y="176657"/>
                </a:lnTo>
                <a:lnTo>
                  <a:pt x="271221" y="234543"/>
                </a:lnTo>
                <a:lnTo>
                  <a:pt x="239839" y="283171"/>
                </a:lnTo>
                <a:lnTo>
                  <a:pt x="237058" y="272935"/>
                </a:lnTo>
                <a:lnTo>
                  <a:pt x="228765" y="235318"/>
                </a:lnTo>
                <a:lnTo>
                  <a:pt x="222364" y="194094"/>
                </a:lnTo>
                <a:lnTo>
                  <a:pt x="217462" y="142316"/>
                </a:lnTo>
                <a:lnTo>
                  <a:pt x="214922" y="102679"/>
                </a:lnTo>
                <a:lnTo>
                  <a:pt x="213080" y="38239"/>
                </a:lnTo>
                <a:lnTo>
                  <a:pt x="212864" y="1460"/>
                </a:lnTo>
                <a:lnTo>
                  <a:pt x="212864" y="838"/>
                </a:lnTo>
                <a:lnTo>
                  <a:pt x="212852" y="0"/>
                </a:lnTo>
                <a:lnTo>
                  <a:pt x="201993" y="0"/>
                </a:lnTo>
                <a:lnTo>
                  <a:pt x="202222" y="37452"/>
                </a:lnTo>
                <a:lnTo>
                  <a:pt x="202907" y="70853"/>
                </a:lnTo>
                <a:lnTo>
                  <a:pt x="204063" y="101892"/>
                </a:lnTo>
                <a:lnTo>
                  <a:pt x="205701" y="130810"/>
                </a:lnTo>
                <a:lnTo>
                  <a:pt x="206578" y="142316"/>
                </a:lnTo>
                <a:lnTo>
                  <a:pt x="208305" y="166204"/>
                </a:lnTo>
                <a:lnTo>
                  <a:pt x="210756" y="190017"/>
                </a:lnTo>
                <a:lnTo>
                  <a:pt x="213918" y="213626"/>
                </a:lnTo>
                <a:lnTo>
                  <a:pt x="217779" y="236956"/>
                </a:lnTo>
                <a:lnTo>
                  <a:pt x="217843" y="237375"/>
                </a:lnTo>
                <a:lnTo>
                  <a:pt x="220751" y="251587"/>
                </a:lnTo>
                <a:lnTo>
                  <a:pt x="224002" y="265696"/>
                </a:lnTo>
                <a:lnTo>
                  <a:pt x="227622" y="279730"/>
                </a:lnTo>
                <a:lnTo>
                  <a:pt x="231584" y="293674"/>
                </a:lnTo>
                <a:lnTo>
                  <a:pt x="209321" y="318008"/>
                </a:lnTo>
                <a:lnTo>
                  <a:pt x="184505" y="339598"/>
                </a:lnTo>
                <a:lnTo>
                  <a:pt x="157403" y="358241"/>
                </a:lnTo>
                <a:lnTo>
                  <a:pt x="128257" y="373761"/>
                </a:lnTo>
                <a:lnTo>
                  <a:pt x="126898" y="374383"/>
                </a:lnTo>
                <a:lnTo>
                  <a:pt x="132346" y="385559"/>
                </a:lnTo>
                <a:lnTo>
                  <a:pt x="133654" y="384924"/>
                </a:lnTo>
                <a:lnTo>
                  <a:pt x="134556" y="384429"/>
                </a:lnTo>
                <a:lnTo>
                  <a:pt x="161264" y="369963"/>
                </a:lnTo>
                <a:lnTo>
                  <a:pt x="187528" y="351840"/>
                </a:lnTo>
                <a:lnTo>
                  <a:pt x="212356" y="330631"/>
                </a:lnTo>
                <a:lnTo>
                  <a:pt x="235635" y="306387"/>
                </a:lnTo>
                <a:lnTo>
                  <a:pt x="240207" y="319659"/>
                </a:lnTo>
                <a:lnTo>
                  <a:pt x="257594" y="357962"/>
                </a:lnTo>
                <a:lnTo>
                  <a:pt x="281838" y="389470"/>
                </a:lnTo>
                <a:lnTo>
                  <a:pt x="303682" y="399846"/>
                </a:lnTo>
                <a:lnTo>
                  <a:pt x="305358" y="398970"/>
                </a:lnTo>
                <a:lnTo>
                  <a:pt x="315201" y="393877"/>
                </a:lnTo>
                <a:lnTo>
                  <a:pt x="325285" y="376008"/>
                </a:lnTo>
                <a:lnTo>
                  <a:pt x="333908" y="346341"/>
                </a:lnTo>
                <a:lnTo>
                  <a:pt x="340995" y="305231"/>
                </a:lnTo>
                <a:lnTo>
                  <a:pt x="341122" y="304431"/>
                </a:lnTo>
                <a:lnTo>
                  <a:pt x="341172" y="3040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4060" y="245352"/>
            <a:ext cx="79126" cy="8258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126427" y="246651"/>
            <a:ext cx="161925" cy="398780"/>
          </a:xfrm>
          <a:custGeom>
            <a:avLst/>
            <a:gdLst/>
            <a:ahLst/>
            <a:cxnLst/>
            <a:rect l="l" t="t" r="r" b="b"/>
            <a:pathLst>
              <a:path w="161925" h="398780">
                <a:moveTo>
                  <a:pt x="151627" y="0"/>
                </a:moveTo>
                <a:lnTo>
                  <a:pt x="118021" y="13820"/>
                </a:lnTo>
                <a:lnTo>
                  <a:pt x="83633" y="24260"/>
                </a:lnTo>
                <a:lnTo>
                  <a:pt x="47629" y="31725"/>
                </a:lnTo>
                <a:lnTo>
                  <a:pt x="8854" y="36282"/>
                </a:lnTo>
                <a:lnTo>
                  <a:pt x="12091" y="47757"/>
                </a:lnTo>
                <a:lnTo>
                  <a:pt x="30146" y="45933"/>
                </a:lnTo>
                <a:lnTo>
                  <a:pt x="47248" y="43501"/>
                </a:lnTo>
                <a:lnTo>
                  <a:pt x="64251" y="40464"/>
                </a:lnTo>
                <a:lnTo>
                  <a:pt x="81137" y="36826"/>
                </a:lnTo>
                <a:lnTo>
                  <a:pt x="81138" y="122262"/>
                </a:lnTo>
                <a:lnTo>
                  <a:pt x="67384" y="176777"/>
                </a:lnTo>
                <a:lnTo>
                  <a:pt x="49541" y="217896"/>
                </a:lnTo>
                <a:lnTo>
                  <a:pt x="27135" y="256734"/>
                </a:lnTo>
                <a:lnTo>
                  <a:pt x="0" y="293336"/>
                </a:lnTo>
                <a:lnTo>
                  <a:pt x="6725" y="302984"/>
                </a:lnTo>
                <a:lnTo>
                  <a:pt x="31182" y="270873"/>
                </a:lnTo>
                <a:lnTo>
                  <a:pt x="50816" y="238955"/>
                </a:lnTo>
                <a:lnTo>
                  <a:pt x="67305" y="204830"/>
                </a:lnTo>
                <a:lnTo>
                  <a:pt x="81124" y="167535"/>
                </a:lnTo>
                <a:lnTo>
                  <a:pt x="81124" y="398465"/>
                </a:lnTo>
                <a:lnTo>
                  <a:pt x="91506" y="398465"/>
                </a:lnTo>
                <a:lnTo>
                  <a:pt x="91506" y="177935"/>
                </a:lnTo>
                <a:lnTo>
                  <a:pt x="107729" y="197439"/>
                </a:lnTo>
                <a:lnTo>
                  <a:pt x="123355" y="217411"/>
                </a:lnTo>
                <a:lnTo>
                  <a:pt x="138374" y="237838"/>
                </a:lnTo>
                <a:lnTo>
                  <a:pt x="153645" y="260035"/>
                </a:lnTo>
                <a:lnTo>
                  <a:pt x="161407" y="253138"/>
                </a:lnTo>
                <a:lnTo>
                  <a:pt x="144537" y="229426"/>
                </a:lnTo>
                <a:lnTo>
                  <a:pt x="127453" y="206733"/>
                </a:lnTo>
                <a:lnTo>
                  <a:pt x="109773" y="184498"/>
                </a:lnTo>
                <a:lnTo>
                  <a:pt x="91506" y="162733"/>
                </a:lnTo>
                <a:lnTo>
                  <a:pt x="91604" y="122192"/>
                </a:lnTo>
                <a:lnTo>
                  <a:pt x="91604" y="34439"/>
                </a:lnTo>
                <a:lnTo>
                  <a:pt x="107972" y="29613"/>
                </a:lnTo>
                <a:lnTo>
                  <a:pt x="124130" y="24145"/>
                </a:lnTo>
                <a:lnTo>
                  <a:pt x="140058" y="18041"/>
                </a:lnTo>
                <a:lnTo>
                  <a:pt x="156671" y="10860"/>
                </a:lnTo>
                <a:lnTo>
                  <a:pt x="15162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501191" y="239178"/>
            <a:ext cx="340995" cy="405765"/>
          </a:xfrm>
          <a:custGeom>
            <a:avLst/>
            <a:gdLst/>
            <a:ahLst/>
            <a:cxnLst/>
            <a:rect l="l" t="t" r="r" b="b"/>
            <a:pathLst>
              <a:path w="340995" h="405765">
                <a:moveTo>
                  <a:pt x="176326" y="0"/>
                </a:moveTo>
                <a:lnTo>
                  <a:pt x="165519" y="0"/>
                </a:lnTo>
                <a:lnTo>
                  <a:pt x="165519" y="31254"/>
                </a:lnTo>
                <a:lnTo>
                  <a:pt x="164960" y="53378"/>
                </a:lnTo>
                <a:lnTo>
                  <a:pt x="161620" y="100863"/>
                </a:lnTo>
                <a:lnTo>
                  <a:pt x="158826" y="124548"/>
                </a:lnTo>
                <a:lnTo>
                  <a:pt x="158800" y="124968"/>
                </a:lnTo>
                <a:lnTo>
                  <a:pt x="170014" y="124968"/>
                </a:lnTo>
                <a:lnTo>
                  <a:pt x="170103" y="124548"/>
                </a:lnTo>
                <a:lnTo>
                  <a:pt x="174739" y="78092"/>
                </a:lnTo>
                <a:lnTo>
                  <a:pt x="176301" y="31254"/>
                </a:lnTo>
                <a:lnTo>
                  <a:pt x="176326" y="457"/>
                </a:lnTo>
                <a:lnTo>
                  <a:pt x="176326" y="0"/>
                </a:lnTo>
                <a:close/>
              </a:path>
              <a:path w="340995" h="405765">
                <a:moveTo>
                  <a:pt x="340588" y="394817"/>
                </a:moveTo>
                <a:lnTo>
                  <a:pt x="340004" y="394347"/>
                </a:lnTo>
                <a:lnTo>
                  <a:pt x="339661" y="394106"/>
                </a:lnTo>
                <a:lnTo>
                  <a:pt x="301193" y="362229"/>
                </a:lnTo>
                <a:lnTo>
                  <a:pt x="267309" y="325869"/>
                </a:lnTo>
                <a:lnTo>
                  <a:pt x="238048" y="285076"/>
                </a:lnTo>
                <a:lnTo>
                  <a:pt x="213448" y="239903"/>
                </a:lnTo>
                <a:lnTo>
                  <a:pt x="193649" y="190665"/>
                </a:lnTo>
                <a:lnTo>
                  <a:pt x="178473" y="136906"/>
                </a:lnTo>
                <a:lnTo>
                  <a:pt x="178396" y="136486"/>
                </a:lnTo>
                <a:lnTo>
                  <a:pt x="157403" y="136486"/>
                </a:lnTo>
                <a:lnTo>
                  <a:pt x="148894" y="180428"/>
                </a:lnTo>
                <a:lnTo>
                  <a:pt x="137236" y="221043"/>
                </a:lnTo>
                <a:lnTo>
                  <a:pt x="122466" y="258356"/>
                </a:lnTo>
                <a:lnTo>
                  <a:pt x="104635" y="292239"/>
                </a:lnTo>
                <a:lnTo>
                  <a:pt x="59347" y="350240"/>
                </a:lnTo>
                <a:lnTo>
                  <a:pt x="1079" y="395287"/>
                </a:lnTo>
                <a:lnTo>
                  <a:pt x="0" y="395947"/>
                </a:lnTo>
                <a:lnTo>
                  <a:pt x="5803" y="405726"/>
                </a:lnTo>
                <a:lnTo>
                  <a:pt x="6781" y="405142"/>
                </a:lnTo>
                <a:lnTo>
                  <a:pt x="38493" y="383184"/>
                </a:lnTo>
                <a:lnTo>
                  <a:pt x="67068" y="357695"/>
                </a:lnTo>
                <a:lnTo>
                  <a:pt x="92316" y="328930"/>
                </a:lnTo>
                <a:lnTo>
                  <a:pt x="113906" y="297180"/>
                </a:lnTo>
                <a:lnTo>
                  <a:pt x="132219" y="262229"/>
                </a:lnTo>
                <a:lnTo>
                  <a:pt x="147396" y="223875"/>
                </a:lnTo>
                <a:lnTo>
                  <a:pt x="159372" y="182232"/>
                </a:lnTo>
                <a:lnTo>
                  <a:pt x="168097" y="137464"/>
                </a:lnTo>
                <a:lnTo>
                  <a:pt x="179235" y="179108"/>
                </a:lnTo>
                <a:lnTo>
                  <a:pt x="179349" y="179527"/>
                </a:lnTo>
                <a:lnTo>
                  <a:pt x="193167" y="218846"/>
                </a:lnTo>
                <a:lnTo>
                  <a:pt x="193281" y="219176"/>
                </a:lnTo>
                <a:lnTo>
                  <a:pt x="209727" y="255968"/>
                </a:lnTo>
                <a:lnTo>
                  <a:pt x="209854" y="256235"/>
                </a:lnTo>
                <a:lnTo>
                  <a:pt x="228879" y="290360"/>
                </a:lnTo>
                <a:lnTo>
                  <a:pt x="228993" y="290576"/>
                </a:lnTo>
                <a:lnTo>
                  <a:pt x="250913" y="322478"/>
                </a:lnTo>
                <a:lnTo>
                  <a:pt x="275793" y="352044"/>
                </a:lnTo>
                <a:lnTo>
                  <a:pt x="303428" y="379044"/>
                </a:lnTo>
                <a:lnTo>
                  <a:pt x="333781" y="403402"/>
                </a:lnTo>
                <a:lnTo>
                  <a:pt x="334733" y="404088"/>
                </a:lnTo>
                <a:lnTo>
                  <a:pt x="335165" y="403402"/>
                </a:lnTo>
                <a:lnTo>
                  <a:pt x="340588" y="39481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2047" y="242602"/>
            <a:ext cx="229246" cy="175338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876175" y="238414"/>
            <a:ext cx="129539" cy="405765"/>
          </a:xfrm>
          <a:custGeom>
            <a:avLst/>
            <a:gdLst/>
            <a:ahLst/>
            <a:cxnLst/>
            <a:rect l="l" t="t" r="r" b="b"/>
            <a:pathLst>
              <a:path w="129540" h="405765">
                <a:moveTo>
                  <a:pt x="73866" y="0"/>
                </a:moveTo>
                <a:lnTo>
                  <a:pt x="63778" y="0"/>
                </a:lnTo>
                <a:lnTo>
                  <a:pt x="63778" y="95487"/>
                </a:lnTo>
                <a:lnTo>
                  <a:pt x="62811" y="106990"/>
                </a:lnTo>
                <a:lnTo>
                  <a:pt x="52537" y="156066"/>
                </a:lnTo>
                <a:lnTo>
                  <a:pt x="38649" y="202666"/>
                </a:lnTo>
                <a:lnTo>
                  <a:pt x="21198" y="246620"/>
                </a:lnTo>
                <a:lnTo>
                  <a:pt x="0" y="288173"/>
                </a:lnTo>
                <a:lnTo>
                  <a:pt x="7047" y="296329"/>
                </a:lnTo>
                <a:lnTo>
                  <a:pt x="25628" y="261598"/>
                </a:lnTo>
                <a:lnTo>
                  <a:pt x="40365" y="228042"/>
                </a:lnTo>
                <a:lnTo>
                  <a:pt x="52897" y="192082"/>
                </a:lnTo>
                <a:lnTo>
                  <a:pt x="63694" y="152137"/>
                </a:lnTo>
                <a:lnTo>
                  <a:pt x="63694" y="405345"/>
                </a:lnTo>
                <a:lnTo>
                  <a:pt x="73782" y="405345"/>
                </a:lnTo>
                <a:lnTo>
                  <a:pt x="73782" y="160680"/>
                </a:lnTo>
                <a:lnTo>
                  <a:pt x="83819" y="176730"/>
                </a:lnTo>
                <a:lnTo>
                  <a:pt x="94581" y="195384"/>
                </a:lnTo>
                <a:lnTo>
                  <a:pt x="106615" y="217625"/>
                </a:lnTo>
                <a:lnTo>
                  <a:pt x="121322" y="246116"/>
                </a:lnTo>
                <a:lnTo>
                  <a:pt x="128944" y="236819"/>
                </a:lnTo>
                <a:lnTo>
                  <a:pt x="114106" y="209245"/>
                </a:lnTo>
                <a:lnTo>
                  <a:pt x="100172" y="184692"/>
                </a:lnTo>
                <a:lnTo>
                  <a:pt x="86763" y="162463"/>
                </a:lnTo>
                <a:lnTo>
                  <a:pt x="73782" y="142393"/>
                </a:lnTo>
                <a:lnTo>
                  <a:pt x="73866" y="95487"/>
                </a:lnTo>
                <a:lnTo>
                  <a:pt x="7386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007754" y="237629"/>
            <a:ext cx="344170" cy="408305"/>
          </a:xfrm>
          <a:custGeom>
            <a:avLst/>
            <a:gdLst/>
            <a:ahLst/>
            <a:cxnLst/>
            <a:rect l="l" t="t" r="r" b="b"/>
            <a:pathLst>
              <a:path w="344170" h="408305">
                <a:moveTo>
                  <a:pt x="306692" y="314439"/>
                </a:moveTo>
                <a:lnTo>
                  <a:pt x="276428" y="314439"/>
                </a:lnTo>
                <a:lnTo>
                  <a:pt x="268732" y="315925"/>
                </a:lnTo>
                <a:lnTo>
                  <a:pt x="260743" y="315925"/>
                </a:lnTo>
                <a:lnTo>
                  <a:pt x="253034" y="314439"/>
                </a:lnTo>
                <a:lnTo>
                  <a:pt x="239166" y="314439"/>
                </a:lnTo>
                <a:lnTo>
                  <a:pt x="231495" y="313055"/>
                </a:lnTo>
                <a:lnTo>
                  <a:pt x="225742" y="309499"/>
                </a:lnTo>
                <a:lnTo>
                  <a:pt x="221945" y="303758"/>
                </a:lnTo>
                <a:lnTo>
                  <a:pt x="220154" y="296062"/>
                </a:lnTo>
                <a:lnTo>
                  <a:pt x="220103" y="295859"/>
                </a:lnTo>
                <a:lnTo>
                  <a:pt x="219824" y="293179"/>
                </a:lnTo>
                <a:lnTo>
                  <a:pt x="219824" y="34455"/>
                </a:lnTo>
                <a:lnTo>
                  <a:pt x="209461" y="34455"/>
                </a:lnTo>
                <a:lnTo>
                  <a:pt x="209461" y="296062"/>
                </a:lnTo>
                <a:lnTo>
                  <a:pt x="209740" y="297853"/>
                </a:lnTo>
                <a:lnTo>
                  <a:pt x="209740" y="298919"/>
                </a:lnTo>
                <a:lnTo>
                  <a:pt x="209880" y="299415"/>
                </a:lnTo>
                <a:lnTo>
                  <a:pt x="210019" y="300151"/>
                </a:lnTo>
                <a:lnTo>
                  <a:pt x="210299" y="300837"/>
                </a:lnTo>
                <a:lnTo>
                  <a:pt x="210858" y="301409"/>
                </a:lnTo>
                <a:lnTo>
                  <a:pt x="213385" y="304126"/>
                </a:lnTo>
                <a:lnTo>
                  <a:pt x="215900" y="306666"/>
                </a:lnTo>
                <a:lnTo>
                  <a:pt x="218706" y="309016"/>
                </a:lnTo>
                <a:lnTo>
                  <a:pt x="225298" y="314045"/>
                </a:lnTo>
                <a:lnTo>
                  <a:pt x="227393" y="315315"/>
                </a:lnTo>
                <a:lnTo>
                  <a:pt x="232435" y="318452"/>
                </a:lnTo>
                <a:lnTo>
                  <a:pt x="237756" y="320954"/>
                </a:lnTo>
                <a:lnTo>
                  <a:pt x="249389" y="324700"/>
                </a:lnTo>
                <a:lnTo>
                  <a:pt x="249605" y="324700"/>
                </a:lnTo>
                <a:lnTo>
                  <a:pt x="255130" y="325678"/>
                </a:lnTo>
                <a:lnTo>
                  <a:pt x="261162" y="325945"/>
                </a:lnTo>
                <a:lnTo>
                  <a:pt x="267881" y="325945"/>
                </a:lnTo>
                <a:lnTo>
                  <a:pt x="278003" y="324700"/>
                </a:lnTo>
                <a:lnTo>
                  <a:pt x="287921" y="322351"/>
                </a:lnTo>
                <a:lnTo>
                  <a:pt x="297522" y="318922"/>
                </a:lnTo>
                <a:lnTo>
                  <a:pt x="303657" y="315925"/>
                </a:lnTo>
                <a:lnTo>
                  <a:pt x="306692" y="314439"/>
                </a:lnTo>
                <a:close/>
              </a:path>
              <a:path w="344170" h="408305">
                <a:moveTo>
                  <a:pt x="318744" y="34455"/>
                </a:moveTo>
                <a:lnTo>
                  <a:pt x="308381" y="34455"/>
                </a:lnTo>
                <a:lnTo>
                  <a:pt x="308381" y="157200"/>
                </a:lnTo>
                <a:lnTo>
                  <a:pt x="318744" y="157200"/>
                </a:lnTo>
                <a:lnTo>
                  <a:pt x="318744" y="34455"/>
                </a:lnTo>
                <a:close/>
              </a:path>
              <a:path w="344170" h="408305">
                <a:moveTo>
                  <a:pt x="343623" y="386651"/>
                </a:moveTo>
                <a:lnTo>
                  <a:pt x="343103" y="386651"/>
                </a:lnTo>
                <a:lnTo>
                  <a:pt x="323011" y="386651"/>
                </a:lnTo>
                <a:lnTo>
                  <a:pt x="252615" y="386651"/>
                </a:lnTo>
                <a:lnTo>
                  <a:pt x="200964" y="385699"/>
                </a:lnTo>
                <a:lnTo>
                  <a:pt x="158978" y="382854"/>
                </a:lnTo>
                <a:lnTo>
                  <a:pt x="104889" y="371640"/>
                </a:lnTo>
                <a:lnTo>
                  <a:pt x="103809" y="838"/>
                </a:lnTo>
                <a:lnTo>
                  <a:pt x="103809" y="0"/>
                </a:lnTo>
                <a:lnTo>
                  <a:pt x="93027" y="0"/>
                </a:lnTo>
                <a:lnTo>
                  <a:pt x="93027" y="364058"/>
                </a:lnTo>
                <a:lnTo>
                  <a:pt x="78422" y="350596"/>
                </a:lnTo>
                <a:lnTo>
                  <a:pt x="64922" y="332854"/>
                </a:lnTo>
                <a:lnTo>
                  <a:pt x="52628" y="311061"/>
                </a:lnTo>
                <a:lnTo>
                  <a:pt x="52552" y="310908"/>
                </a:lnTo>
                <a:lnTo>
                  <a:pt x="41440" y="285064"/>
                </a:lnTo>
                <a:lnTo>
                  <a:pt x="41351" y="284861"/>
                </a:lnTo>
                <a:lnTo>
                  <a:pt x="43345" y="267589"/>
                </a:lnTo>
                <a:lnTo>
                  <a:pt x="44970" y="249783"/>
                </a:lnTo>
                <a:lnTo>
                  <a:pt x="46177" y="231546"/>
                </a:lnTo>
                <a:lnTo>
                  <a:pt x="46926" y="212928"/>
                </a:lnTo>
                <a:lnTo>
                  <a:pt x="46926" y="211543"/>
                </a:lnTo>
                <a:lnTo>
                  <a:pt x="44869" y="211315"/>
                </a:lnTo>
                <a:lnTo>
                  <a:pt x="36144" y="210299"/>
                </a:lnTo>
                <a:lnTo>
                  <a:pt x="33007" y="262839"/>
                </a:lnTo>
                <a:lnTo>
                  <a:pt x="25996" y="310908"/>
                </a:lnTo>
                <a:lnTo>
                  <a:pt x="15113" y="356285"/>
                </a:lnTo>
                <a:lnTo>
                  <a:pt x="584" y="398233"/>
                </a:lnTo>
                <a:lnTo>
                  <a:pt x="469" y="398551"/>
                </a:lnTo>
                <a:lnTo>
                  <a:pt x="419" y="398716"/>
                </a:lnTo>
                <a:lnTo>
                  <a:pt x="76" y="399440"/>
                </a:lnTo>
                <a:lnTo>
                  <a:pt x="0" y="399605"/>
                </a:lnTo>
                <a:lnTo>
                  <a:pt x="8255" y="408165"/>
                </a:lnTo>
                <a:lnTo>
                  <a:pt x="25654" y="358863"/>
                </a:lnTo>
                <a:lnTo>
                  <a:pt x="38100" y="305396"/>
                </a:lnTo>
                <a:lnTo>
                  <a:pt x="50736" y="330644"/>
                </a:lnTo>
                <a:lnTo>
                  <a:pt x="79717" y="368211"/>
                </a:lnTo>
                <a:lnTo>
                  <a:pt x="117614" y="388708"/>
                </a:lnTo>
                <a:lnTo>
                  <a:pt x="197065" y="398233"/>
                </a:lnTo>
                <a:lnTo>
                  <a:pt x="254571" y="399440"/>
                </a:lnTo>
                <a:lnTo>
                  <a:pt x="341718" y="399440"/>
                </a:lnTo>
                <a:lnTo>
                  <a:pt x="343496" y="387438"/>
                </a:lnTo>
                <a:lnTo>
                  <a:pt x="343560" y="386994"/>
                </a:lnTo>
                <a:lnTo>
                  <a:pt x="343623" y="38665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744874" y="609118"/>
            <a:ext cx="100965" cy="29845"/>
          </a:xfrm>
          <a:custGeom>
            <a:avLst/>
            <a:gdLst/>
            <a:ahLst/>
            <a:cxnLst/>
            <a:rect l="l" t="t" r="r" b="b"/>
            <a:pathLst>
              <a:path w="100965" h="29845">
                <a:moveTo>
                  <a:pt x="100552" y="0"/>
                </a:moveTo>
                <a:lnTo>
                  <a:pt x="90079" y="0"/>
                </a:lnTo>
                <a:lnTo>
                  <a:pt x="84328" y="5501"/>
                </a:lnTo>
                <a:lnTo>
                  <a:pt x="77928" y="10181"/>
                </a:lnTo>
                <a:lnTo>
                  <a:pt x="46635" y="19316"/>
                </a:lnTo>
                <a:lnTo>
                  <a:pt x="42063" y="19029"/>
                </a:lnTo>
                <a:lnTo>
                  <a:pt x="6186" y="5193"/>
                </a:lnTo>
                <a:lnTo>
                  <a:pt x="0" y="13686"/>
                </a:lnTo>
                <a:lnTo>
                  <a:pt x="36496" y="29128"/>
                </a:lnTo>
                <a:lnTo>
                  <a:pt x="53849" y="29750"/>
                </a:lnTo>
                <a:lnTo>
                  <a:pt x="60385" y="28785"/>
                </a:lnTo>
                <a:lnTo>
                  <a:pt x="99922" y="4750"/>
                </a:lnTo>
                <a:lnTo>
                  <a:pt x="100636" y="1976"/>
                </a:lnTo>
                <a:lnTo>
                  <a:pt x="10055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508397" y="363902"/>
            <a:ext cx="328295" cy="12065"/>
          </a:xfrm>
          <a:custGeom>
            <a:avLst/>
            <a:gdLst/>
            <a:ahLst/>
            <a:cxnLst/>
            <a:rect l="l" t="t" r="r" b="b"/>
            <a:pathLst>
              <a:path w="328295" h="12064">
                <a:moveTo>
                  <a:pt x="327705" y="0"/>
                </a:moveTo>
                <a:lnTo>
                  <a:pt x="0" y="0"/>
                </a:lnTo>
                <a:lnTo>
                  <a:pt x="0" y="6086"/>
                </a:lnTo>
                <a:lnTo>
                  <a:pt x="5604" y="8027"/>
                </a:lnTo>
                <a:lnTo>
                  <a:pt x="302822" y="11670"/>
                </a:lnTo>
                <a:lnTo>
                  <a:pt x="307964" y="11196"/>
                </a:lnTo>
                <a:lnTo>
                  <a:pt x="313064" y="10372"/>
                </a:lnTo>
                <a:lnTo>
                  <a:pt x="317544" y="9325"/>
                </a:lnTo>
                <a:lnTo>
                  <a:pt x="322101" y="8027"/>
                </a:lnTo>
                <a:lnTo>
                  <a:pt x="327705" y="6086"/>
                </a:lnTo>
                <a:lnTo>
                  <a:pt x="32770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033954" y="272097"/>
            <a:ext cx="300355" cy="44450"/>
          </a:xfrm>
          <a:custGeom>
            <a:avLst/>
            <a:gdLst/>
            <a:ahLst/>
            <a:cxnLst/>
            <a:rect l="l" t="t" r="r" b="b"/>
            <a:pathLst>
              <a:path w="300354" h="44450">
                <a:moveTo>
                  <a:pt x="146964" y="32677"/>
                </a:moveTo>
                <a:lnTo>
                  <a:pt x="0" y="32677"/>
                </a:lnTo>
                <a:lnTo>
                  <a:pt x="0" y="38773"/>
                </a:lnTo>
                <a:lnTo>
                  <a:pt x="1257" y="39179"/>
                </a:lnTo>
                <a:lnTo>
                  <a:pt x="5600" y="40703"/>
                </a:lnTo>
                <a:lnTo>
                  <a:pt x="10083" y="41998"/>
                </a:lnTo>
                <a:lnTo>
                  <a:pt x="14706" y="43053"/>
                </a:lnTo>
                <a:lnTo>
                  <a:pt x="19748" y="43878"/>
                </a:lnTo>
                <a:lnTo>
                  <a:pt x="24930" y="44348"/>
                </a:lnTo>
                <a:lnTo>
                  <a:pt x="122034" y="44348"/>
                </a:lnTo>
                <a:lnTo>
                  <a:pt x="145707" y="39179"/>
                </a:lnTo>
                <a:lnTo>
                  <a:pt x="146926" y="38773"/>
                </a:lnTo>
                <a:lnTo>
                  <a:pt x="146964" y="32677"/>
                </a:lnTo>
                <a:close/>
              </a:path>
              <a:path w="300354" h="44450">
                <a:moveTo>
                  <a:pt x="300113" y="0"/>
                </a:moveTo>
                <a:lnTo>
                  <a:pt x="174853" y="0"/>
                </a:lnTo>
                <a:lnTo>
                  <a:pt x="174891" y="6083"/>
                </a:lnTo>
                <a:lnTo>
                  <a:pt x="176110" y="6489"/>
                </a:lnTo>
                <a:lnTo>
                  <a:pt x="180505" y="8026"/>
                </a:lnTo>
                <a:lnTo>
                  <a:pt x="184937" y="9309"/>
                </a:lnTo>
                <a:lnTo>
                  <a:pt x="189560" y="10350"/>
                </a:lnTo>
                <a:lnTo>
                  <a:pt x="194602" y="11176"/>
                </a:lnTo>
                <a:lnTo>
                  <a:pt x="199796" y="11658"/>
                </a:lnTo>
                <a:lnTo>
                  <a:pt x="275170" y="11658"/>
                </a:lnTo>
                <a:lnTo>
                  <a:pt x="298856" y="6489"/>
                </a:lnTo>
                <a:lnTo>
                  <a:pt x="300113" y="6083"/>
                </a:lnTo>
                <a:lnTo>
                  <a:pt x="30011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208813" y="394838"/>
            <a:ext cx="125730" cy="12065"/>
          </a:xfrm>
          <a:custGeom>
            <a:avLst/>
            <a:gdLst/>
            <a:ahLst/>
            <a:cxnLst/>
            <a:rect l="l" t="t" r="r" b="b"/>
            <a:pathLst>
              <a:path w="125729" h="12065">
                <a:moveTo>
                  <a:pt x="125259" y="0"/>
                </a:moveTo>
                <a:lnTo>
                  <a:pt x="0" y="0"/>
                </a:lnTo>
                <a:lnTo>
                  <a:pt x="42" y="6100"/>
                </a:lnTo>
                <a:lnTo>
                  <a:pt x="1261" y="6505"/>
                </a:lnTo>
                <a:lnTo>
                  <a:pt x="5604" y="8027"/>
                </a:lnTo>
                <a:lnTo>
                  <a:pt x="100319" y="11670"/>
                </a:lnTo>
                <a:lnTo>
                  <a:pt x="105503" y="11196"/>
                </a:lnTo>
                <a:lnTo>
                  <a:pt x="110547" y="10372"/>
                </a:lnTo>
                <a:lnTo>
                  <a:pt x="115171" y="9325"/>
                </a:lnTo>
                <a:lnTo>
                  <a:pt x="119654" y="8027"/>
                </a:lnTo>
                <a:lnTo>
                  <a:pt x="123998" y="6505"/>
                </a:lnTo>
                <a:lnTo>
                  <a:pt x="125259" y="6100"/>
                </a:lnTo>
                <a:lnTo>
                  <a:pt x="12525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883309" y="318185"/>
            <a:ext cx="325755" cy="27940"/>
          </a:xfrm>
          <a:custGeom>
            <a:avLst/>
            <a:gdLst/>
            <a:ahLst/>
            <a:cxnLst/>
            <a:rect l="l" t="t" r="r" b="b"/>
            <a:pathLst>
              <a:path w="325754" h="27939">
                <a:moveTo>
                  <a:pt x="113347" y="15862"/>
                </a:moveTo>
                <a:lnTo>
                  <a:pt x="0" y="15862"/>
                </a:lnTo>
                <a:lnTo>
                  <a:pt x="0" y="21945"/>
                </a:lnTo>
                <a:lnTo>
                  <a:pt x="24892" y="27546"/>
                </a:lnTo>
                <a:lnTo>
                  <a:pt x="88303" y="27546"/>
                </a:lnTo>
                <a:lnTo>
                  <a:pt x="113347" y="21945"/>
                </a:lnTo>
                <a:lnTo>
                  <a:pt x="113347" y="15862"/>
                </a:lnTo>
                <a:close/>
              </a:path>
              <a:path w="325754" h="27939">
                <a:moveTo>
                  <a:pt x="325526" y="0"/>
                </a:moveTo>
                <a:lnTo>
                  <a:pt x="125349" y="0"/>
                </a:lnTo>
                <a:lnTo>
                  <a:pt x="125349" y="6184"/>
                </a:lnTo>
                <a:lnTo>
                  <a:pt x="125590" y="6184"/>
                </a:lnTo>
                <a:lnTo>
                  <a:pt x="131292" y="8140"/>
                </a:lnTo>
                <a:lnTo>
                  <a:pt x="135864" y="9423"/>
                </a:lnTo>
                <a:lnTo>
                  <a:pt x="140411" y="10477"/>
                </a:lnTo>
                <a:lnTo>
                  <a:pt x="140563" y="10477"/>
                </a:lnTo>
                <a:lnTo>
                  <a:pt x="145491" y="11315"/>
                </a:lnTo>
                <a:lnTo>
                  <a:pt x="145796" y="11315"/>
                </a:lnTo>
                <a:lnTo>
                  <a:pt x="150647" y="11785"/>
                </a:lnTo>
                <a:lnTo>
                  <a:pt x="300723" y="11785"/>
                </a:lnTo>
                <a:lnTo>
                  <a:pt x="325526" y="6184"/>
                </a:lnTo>
                <a:lnTo>
                  <a:pt x="32552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025828" y="400296"/>
            <a:ext cx="160655" cy="12065"/>
          </a:xfrm>
          <a:custGeom>
            <a:avLst/>
            <a:gdLst/>
            <a:ahLst/>
            <a:cxnLst/>
            <a:rect l="l" t="t" r="r" b="b"/>
            <a:pathLst>
              <a:path w="160654" h="12065">
                <a:moveTo>
                  <a:pt x="160427" y="0"/>
                </a:moveTo>
                <a:lnTo>
                  <a:pt x="0" y="0"/>
                </a:lnTo>
                <a:lnTo>
                  <a:pt x="0" y="6100"/>
                </a:lnTo>
                <a:lnTo>
                  <a:pt x="1120" y="6505"/>
                </a:lnTo>
                <a:lnTo>
                  <a:pt x="135487" y="11670"/>
                </a:lnTo>
                <a:lnTo>
                  <a:pt x="140671" y="11196"/>
                </a:lnTo>
                <a:lnTo>
                  <a:pt x="145631" y="10372"/>
                </a:lnTo>
                <a:lnTo>
                  <a:pt x="150277" y="9325"/>
                </a:lnTo>
                <a:lnTo>
                  <a:pt x="154822" y="8027"/>
                </a:lnTo>
                <a:lnTo>
                  <a:pt x="159126" y="6505"/>
                </a:lnTo>
                <a:lnTo>
                  <a:pt x="160383" y="6100"/>
                </a:lnTo>
                <a:lnTo>
                  <a:pt x="16042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101068" y="493187"/>
            <a:ext cx="71120" cy="12065"/>
          </a:xfrm>
          <a:custGeom>
            <a:avLst/>
            <a:gdLst/>
            <a:ahLst/>
            <a:cxnLst/>
            <a:rect l="l" t="t" r="r" b="b"/>
            <a:pathLst>
              <a:path w="71120" h="12065">
                <a:moveTo>
                  <a:pt x="71036" y="0"/>
                </a:moveTo>
                <a:lnTo>
                  <a:pt x="0" y="0"/>
                </a:lnTo>
                <a:lnTo>
                  <a:pt x="84" y="6100"/>
                </a:lnTo>
                <a:lnTo>
                  <a:pt x="1261" y="6491"/>
                </a:lnTo>
                <a:lnTo>
                  <a:pt x="5604" y="8027"/>
                </a:lnTo>
                <a:lnTo>
                  <a:pt x="46096" y="11670"/>
                </a:lnTo>
                <a:lnTo>
                  <a:pt x="51280" y="11196"/>
                </a:lnTo>
                <a:lnTo>
                  <a:pt x="56324" y="10372"/>
                </a:lnTo>
                <a:lnTo>
                  <a:pt x="60948" y="9325"/>
                </a:lnTo>
                <a:lnTo>
                  <a:pt x="65431" y="8027"/>
                </a:lnTo>
                <a:lnTo>
                  <a:pt x="69775" y="6491"/>
                </a:lnTo>
                <a:lnTo>
                  <a:pt x="71036" y="6100"/>
                </a:lnTo>
                <a:lnTo>
                  <a:pt x="7103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300354" y="276021"/>
            <a:ext cx="150495" cy="341630"/>
          </a:xfrm>
          <a:custGeom>
            <a:avLst/>
            <a:gdLst/>
            <a:ahLst/>
            <a:cxnLst/>
            <a:rect l="l" t="t" r="r" b="b"/>
            <a:pathLst>
              <a:path w="150495" h="341630">
                <a:moveTo>
                  <a:pt x="141236" y="311023"/>
                </a:moveTo>
                <a:lnTo>
                  <a:pt x="130683" y="311023"/>
                </a:lnTo>
                <a:lnTo>
                  <a:pt x="130683" y="340512"/>
                </a:lnTo>
                <a:lnTo>
                  <a:pt x="141236" y="340512"/>
                </a:lnTo>
                <a:lnTo>
                  <a:pt x="141236" y="311023"/>
                </a:lnTo>
                <a:close/>
              </a:path>
              <a:path w="150495" h="341630">
                <a:moveTo>
                  <a:pt x="149999" y="0"/>
                </a:moveTo>
                <a:lnTo>
                  <a:pt x="12" y="0"/>
                </a:lnTo>
                <a:lnTo>
                  <a:pt x="12" y="5067"/>
                </a:lnTo>
                <a:lnTo>
                  <a:pt x="685" y="5067"/>
                </a:lnTo>
                <a:lnTo>
                  <a:pt x="685" y="6337"/>
                </a:lnTo>
                <a:lnTo>
                  <a:pt x="4953" y="6337"/>
                </a:lnTo>
                <a:lnTo>
                  <a:pt x="4953" y="7607"/>
                </a:lnTo>
                <a:lnTo>
                  <a:pt x="8763" y="7607"/>
                </a:lnTo>
                <a:lnTo>
                  <a:pt x="8763" y="10134"/>
                </a:lnTo>
                <a:lnTo>
                  <a:pt x="8763" y="301713"/>
                </a:lnTo>
                <a:lnTo>
                  <a:pt x="0" y="301713"/>
                </a:lnTo>
                <a:lnTo>
                  <a:pt x="0" y="306781"/>
                </a:lnTo>
                <a:lnTo>
                  <a:pt x="2705" y="306781"/>
                </a:lnTo>
                <a:lnTo>
                  <a:pt x="2705" y="308051"/>
                </a:lnTo>
                <a:lnTo>
                  <a:pt x="7099" y="308051"/>
                </a:lnTo>
                <a:lnTo>
                  <a:pt x="7099" y="309308"/>
                </a:lnTo>
                <a:lnTo>
                  <a:pt x="8763" y="309308"/>
                </a:lnTo>
                <a:lnTo>
                  <a:pt x="8763" y="310578"/>
                </a:lnTo>
                <a:lnTo>
                  <a:pt x="8763" y="341007"/>
                </a:lnTo>
                <a:lnTo>
                  <a:pt x="19304" y="341007"/>
                </a:lnTo>
                <a:lnTo>
                  <a:pt x="19304" y="310578"/>
                </a:lnTo>
                <a:lnTo>
                  <a:pt x="21221" y="310578"/>
                </a:lnTo>
                <a:lnTo>
                  <a:pt x="21221" y="311848"/>
                </a:lnTo>
                <a:lnTo>
                  <a:pt x="128765" y="311848"/>
                </a:lnTo>
                <a:lnTo>
                  <a:pt x="128765" y="310578"/>
                </a:lnTo>
                <a:lnTo>
                  <a:pt x="141236" y="310578"/>
                </a:lnTo>
                <a:lnTo>
                  <a:pt x="141236" y="309308"/>
                </a:lnTo>
                <a:lnTo>
                  <a:pt x="143090" y="309308"/>
                </a:lnTo>
                <a:lnTo>
                  <a:pt x="143090" y="308051"/>
                </a:lnTo>
                <a:lnTo>
                  <a:pt x="147332" y="308051"/>
                </a:lnTo>
                <a:lnTo>
                  <a:pt x="147332" y="306781"/>
                </a:lnTo>
                <a:lnTo>
                  <a:pt x="149999" y="306781"/>
                </a:lnTo>
                <a:lnTo>
                  <a:pt x="149999" y="301713"/>
                </a:lnTo>
                <a:lnTo>
                  <a:pt x="19304" y="301713"/>
                </a:lnTo>
                <a:lnTo>
                  <a:pt x="19304" y="10134"/>
                </a:lnTo>
                <a:lnTo>
                  <a:pt x="21717" y="10134"/>
                </a:lnTo>
                <a:lnTo>
                  <a:pt x="23380" y="10299"/>
                </a:lnTo>
                <a:lnTo>
                  <a:pt x="29375" y="10553"/>
                </a:lnTo>
                <a:lnTo>
                  <a:pt x="122288" y="10553"/>
                </a:lnTo>
                <a:lnTo>
                  <a:pt x="126606" y="10299"/>
                </a:lnTo>
                <a:lnTo>
                  <a:pt x="128257" y="10134"/>
                </a:lnTo>
                <a:lnTo>
                  <a:pt x="130683" y="10134"/>
                </a:lnTo>
                <a:lnTo>
                  <a:pt x="130683" y="301294"/>
                </a:lnTo>
                <a:lnTo>
                  <a:pt x="141236" y="301294"/>
                </a:lnTo>
                <a:lnTo>
                  <a:pt x="141236" y="10134"/>
                </a:lnTo>
                <a:lnTo>
                  <a:pt x="141236" y="9893"/>
                </a:lnTo>
                <a:lnTo>
                  <a:pt x="141236" y="7607"/>
                </a:lnTo>
                <a:lnTo>
                  <a:pt x="145199" y="7607"/>
                </a:lnTo>
                <a:lnTo>
                  <a:pt x="145199" y="6337"/>
                </a:lnTo>
                <a:lnTo>
                  <a:pt x="149402" y="6337"/>
                </a:lnTo>
                <a:lnTo>
                  <a:pt x="149402" y="5067"/>
                </a:lnTo>
                <a:lnTo>
                  <a:pt x="149999" y="5067"/>
                </a:lnTo>
                <a:lnTo>
                  <a:pt x="14999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044751" y="374903"/>
            <a:ext cx="126364" cy="69850"/>
          </a:xfrm>
          <a:custGeom>
            <a:avLst/>
            <a:gdLst/>
            <a:ahLst/>
            <a:cxnLst/>
            <a:rect l="l" t="t" r="r" b="b"/>
            <a:pathLst>
              <a:path w="126365" h="69850">
                <a:moveTo>
                  <a:pt x="117424" y="64770"/>
                </a:moveTo>
                <a:lnTo>
                  <a:pt x="107340" y="64770"/>
                </a:lnTo>
                <a:lnTo>
                  <a:pt x="107340" y="69176"/>
                </a:lnTo>
                <a:lnTo>
                  <a:pt x="117424" y="69176"/>
                </a:lnTo>
                <a:lnTo>
                  <a:pt x="117424" y="64770"/>
                </a:lnTo>
                <a:close/>
              </a:path>
              <a:path w="126365" h="69850">
                <a:moveTo>
                  <a:pt x="125971" y="0"/>
                </a:moveTo>
                <a:lnTo>
                  <a:pt x="0" y="0"/>
                </a:lnTo>
                <a:lnTo>
                  <a:pt x="0" y="6337"/>
                </a:lnTo>
                <a:lnTo>
                  <a:pt x="4038" y="6337"/>
                </a:lnTo>
                <a:lnTo>
                  <a:pt x="4038" y="7607"/>
                </a:lnTo>
                <a:lnTo>
                  <a:pt x="8483" y="7607"/>
                </a:lnTo>
                <a:lnTo>
                  <a:pt x="8483" y="10134"/>
                </a:lnTo>
                <a:lnTo>
                  <a:pt x="8483" y="55778"/>
                </a:lnTo>
                <a:lnTo>
                  <a:pt x="114" y="55778"/>
                </a:lnTo>
                <a:lnTo>
                  <a:pt x="114" y="60845"/>
                </a:lnTo>
                <a:lnTo>
                  <a:pt x="3289" y="60845"/>
                </a:lnTo>
                <a:lnTo>
                  <a:pt x="3289" y="62115"/>
                </a:lnTo>
                <a:lnTo>
                  <a:pt x="7874" y="62115"/>
                </a:lnTo>
                <a:lnTo>
                  <a:pt x="7874" y="63385"/>
                </a:lnTo>
                <a:lnTo>
                  <a:pt x="8572" y="63385"/>
                </a:lnTo>
                <a:lnTo>
                  <a:pt x="8572" y="64643"/>
                </a:lnTo>
                <a:lnTo>
                  <a:pt x="8572" y="69723"/>
                </a:lnTo>
                <a:lnTo>
                  <a:pt x="18656" y="69723"/>
                </a:lnTo>
                <a:lnTo>
                  <a:pt x="18656" y="64643"/>
                </a:lnTo>
                <a:lnTo>
                  <a:pt x="25692" y="64643"/>
                </a:lnTo>
                <a:lnTo>
                  <a:pt x="25692" y="65913"/>
                </a:lnTo>
                <a:lnTo>
                  <a:pt x="101130" y="65913"/>
                </a:lnTo>
                <a:lnTo>
                  <a:pt x="101130" y="64643"/>
                </a:lnTo>
                <a:lnTo>
                  <a:pt x="117424" y="64643"/>
                </a:lnTo>
                <a:lnTo>
                  <a:pt x="117424" y="63385"/>
                </a:lnTo>
                <a:lnTo>
                  <a:pt x="118148" y="63385"/>
                </a:lnTo>
                <a:lnTo>
                  <a:pt x="118148" y="62115"/>
                </a:lnTo>
                <a:lnTo>
                  <a:pt x="122923" y="62115"/>
                </a:lnTo>
                <a:lnTo>
                  <a:pt x="122923" y="60845"/>
                </a:lnTo>
                <a:lnTo>
                  <a:pt x="125971" y="60845"/>
                </a:lnTo>
                <a:lnTo>
                  <a:pt x="125971" y="55778"/>
                </a:lnTo>
                <a:lnTo>
                  <a:pt x="18643" y="55778"/>
                </a:lnTo>
                <a:lnTo>
                  <a:pt x="18643" y="10134"/>
                </a:lnTo>
                <a:lnTo>
                  <a:pt x="20167" y="10134"/>
                </a:lnTo>
                <a:lnTo>
                  <a:pt x="22593" y="10375"/>
                </a:lnTo>
                <a:lnTo>
                  <a:pt x="28460" y="10617"/>
                </a:lnTo>
                <a:lnTo>
                  <a:pt x="99187" y="10617"/>
                </a:lnTo>
                <a:lnTo>
                  <a:pt x="103276" y="10375"/>
                </a:lnTo>
                <a:lnTo>
                  <a:pt x="105765" y="10134"/>
                </a:lnTo>
                <a:lnTo>
                  <a:pt x="107340" y="10134"/>
                </a:lnTo>
                <a:lnTo>
                  <a:pt x="107340" y="55384"/>
                </a:lnTo>
                <a:lnTo>
                  <a:pt x="117563" y="55384"/>
                </a:lnTo>
                <a:lnTo>
                  <a:pt x="117563" y="10134"/>
                </a:lnTo>
                <a:lnTo>
                  <a:pt x="117563" y="9982"/>
                </a:lnTo>
                <a:lnTo>
                  <a:pt x="117563" y="7607"/>
                </a:lnTo>
                <a:lnTo>
                  <a:pt x="121996" y="7607"/>
                </a:lnTo>
                <a:lnTo>
                  <a:pt x="121996" y="6337"/>
                </a:lnTo>
                <a:lnTo>
                  <a:pt x="125971" y="6337"/>
                </a:lnTo>
                <a:lnTo>
                  <a:pt x="12597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251279" y="237045"/>
            <a:ext cx="323850" cy="276225"/>
          </a:xfrm>
          <a:custGeom>
            <a:avLst/>
            <a:gdLst/>
            <a:ahLst/>
            <a:cxnLst/>
            <a:rect l="l" t="t" r="r" b="b"/>
            <a:pathLst>
              <a:path w="323850" h="276225">
                <a:moveTo>
                  <a:pt x="161683" y="1231"/>
                </a:moveTo>
                <a:lnTo>
                  <a:pt x="158153" y="863"/>
                </a:lnTo>
                <a:lnTo>
                  <a:pt x="150063" y="0"/>
                </a:lnTo>
                <a:lnTo>
                  <a:pt x="149872" y="863"/>
                </a:lnTo>
                <a:lnTo>
                  <a:pt x="134366" y="53251"/>
                </a:lnTo>
                <a:lnTo>
                  <a:pt x="100253" y="132511"/>
                </a:lnTo>
                <a:lnTo>
                  <a:pt x="71831" y="180022"/>
                </a:lnTo>
                <a:lnTo>
                  <a:pt x="38709" y="224409"/>
                </a:lnTo>
                <a:lnTo>
                  <a:pt x="1130" y="265303"/>
                </a:lnTo>
                <a:lnTo>
                  <a:pt x="0" y="266280"/>
                </a:lnTo>
                <a:lnTo>
                  <a:pt x="241" y="266280"/>
                </a:lnTo>
                <a:lnTo>
                  <a:pt x="6731" y="275793"/>
                </a:lnTo>
                <a:lnTo>
                  <a:pt x="8140" y="274510"/>
                </a:lnTo>
                <a:lnTo>
                  <a:pt x="24574" y="257784"/>
                </a:lnTo>
                <a:lnTo>
                  <a:pt x="55562" y="222021"/>
                </a:lnTo>
                <a:lnTo>
                  <a:pt x="80289" y="188112"/>
                </a:lnTo>
                <a:lnTo>
                  <a:pt x="110820" y="136791"/>
                </a:lnTo>
                <a:lnTo>
                  <a:pt x="135775" y="82562"/>
                </a:lnTo>
                <a:lnTo>
                  <a:pt x="151523" y="37020"/>
                </a:lnTo>
                <a:lnTo>
                  <a:pt x="161404" y="1231"/>
                </a:lnTo>
                <a:lnTo>
                  <a:pt x="161683" y="1231"/>
                </a:lnTo>
                <a:close/>
              </a:path>
              <a:path w="323850" h="276225">
                <a:moveTo>
                  <a:pt x="323240" y="217906"/>
                </a:moveTo>
                <a:lnTo>
                  <a:pt x="122466" y="217906"/>
                </a:lnTo>
                <a:lnTo>
                  <a:pt x="122466" y="224002"/>
                </a:lnTo>
                <a:lnTo>
                  <a:pt x="147269" y="229577"/>
                </a:lnTo>
                <a:lnTo>
                  <a:pt x="298157" y="229577"/>
                </a:lnTo>
                <a:lnTo>
                  <a:pt x="321983" y="224409"/>
                </a:lnTo>
                <a:lnTo>
                  <a:pt x="323202" y="224002"/>
                </a:lnTo>
                <a:lnTo>
                  <a:pt x="323240" y="21790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355257" y="617578"/>
            <a:ext cx="238125" cy="12065"/>
          </a:xfrm>
          <a:custGeom>
            <a:avLst/>
            <a:gdLst/>
            <a:ahLst/>
            <a:cxnLst/>
            <a:rect l="l" t="t" r="r" b="b"/>
            <a:pathLst>
              <a:path w="238125" h="12065">
                <a:moveTo>
                  <a:pt x="237628" y="0"/>
                </a:moveTo>
                <a:lnTo>
                  <a:pt x="0" y="0"/>
                </a:lnTo>
                <a:lnTo>
                  <a:pt x="0" y="6081"/>
                </a:lnTo>
                <a:lnTo>
                  <a:pt x="1120" y="6499"/>
                </a:lnTo>
                <a:lnTo>
                  <a:pt x="212613" y="11673"/>
                </a:lnTo>
                <a:lnTo>
                  <a:pt x="217737" y="11197"/>
                </a:lnTo>
                <a:lnTo>
                  <a:pt x="222823" y="10368"/>
                </a:lnTo>
                <a:lnTo>
                  <a:pt x="227503" y="9318"/>
                </a:lnTo>
                <a:lnTo>
                  <a:pt x="231994" y="8027"/>
                </a:lnTo>
                <a:lnTo>
                  <a:pt x="236320" y="6499"/>
                </a:lnTo>
                <a:lnTo>
                  <a:pt x="237628" y="6081"/>
                </a:lnTo>
                <a:lnTo>
                  <a:pt x="23762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265579" y="307428"/>
            <a:ext cx="704850" cy="340360"/>
          </a:xfrm>
          <a:custGeom>
            <a:avLst/>
            <a:gdLst/>
            <a:ahLst/>
            <a:cxnLst/>
            <a:rect l="l" t="t" r="r" b="b"/>
            <a:pathLst>
              <a:path w="704850" h="340359">
                <a:moveTo>
                  <a:pt x="66128" y="115646"/>
                </a:moveTo>
                <a:lnTo>
                  <a:pt x="54927" y="115646"/>
                </a:lnTo>
                <a:lnTo>
                  <a:pt x="54927" y="116916"/>
                </a:lnTo>
                <a:lnTo>
                  <a:pt x="54927" y="338759"/>
                </a:lnTo>
                <a:lnTo>
                  <a:pt x="54927" y="340029"/>
                </a:lnTo>
                <a:lnTo>
                  <a:pt x="66128" y="340029"/>
                </a:lnTo>
                <a:lnTo>
                  <a:pt x="66128" y="338759"/>
                </a:lnTo>
                <a:lnTo>
                  <a:pt x="65709" y="338759"/>
                </a:lnTo>
                <a:lnTo>
                  <a:pt x="65709" y="338620"/>
                </a:lnTo>
                <a:lnTo>
                  <a:pt x="66128" y="338620"/>
                </a:lnTo>
                <a:lnTo>
                  <a:pt x="66128" y="116916"/>
                </a:lnTo>
                <a:lnTo>
                  <a:pt x="66128" y="115646"/>
                </a:lnTo>
                <a:close/>
              </a:path>
              <a:path w="704850" h="340359">
                <a:moveTo>
                  <a:pt x="213804" y="55130"/>
                </a:moveTo>
                <a:lnTo>
                  <a:pt x="213385" y="55130"/>
                </a:lnTo>
                <a:lnTo>
                  <a:pt x="213385" y="54711"/>
                </a:lnTo>
                <a:lnTo>
                  <a:pt x="203022" y="54711"/>
                </a:lnTo>
                <a:lnTo>
                  <a:pt x="202603" y="54800"/>
                </a:lnTo>
                <a:lnTo>
                  <a:pt x="202603" y="314667"/>
                </a:lnTo>
                <a:lnTo>
                  <a:pt x="203441" y="314667"/>
                </a:lnTo>
                <a:lnTo>
                  <a:pt x="203441" y="314540"/>
                </a:lnTo>
                <a:lnTo>
                  <a:pt x="213385" y="314540"/>
                </a:lnTo>
                <a:lnTo>
                  <a:pt x="213385" y="314121"/>
                </a:lnTo>
                <a:lnTo>
                  <a:pt x="213804" y="314121"/>
                </a:lnTo>
                <a:lnTo>
                  <a:pt x="213804" y="55130"/>
                </a:lnTo>
                <a:close/>
              </a:path>
              <a:path w="704850" h="340359">
                <a:moveTo>
                  <a:pt x="325615" y="0"/>
                </a:moveTo>
                <a:lnTo>
                  <a:pt x="0" y="0"/>
                </a:lnTo>
                <a:lnTo>
                  <a:pt x="0" y="6070"/>
                </a:lnTo>
                <a:lnTo>
                  <a:pt x="24803" y="11671"/>
                </a:lnTo>
                <a:lnTo>
                  <a:pt x="300824" y="11671"/>
                </a:lnTo>
                <a:lnTo>
                  <a:pt x="325615" y="6070"/>
                </a:lnTo>
                <a:lnTo>
                  <a:pt x="325615" y="0"/>
                </a:lnTo>
                <a:close/>
              </a:path>
              <a:path w="704850" h="340359">
                <a:moveTo>
                  <a:pt x="704342" y="124637"/>
                </a:moveTo>
                <a:lnTo>
                  <a:pt x="368769" y="124637"/>
                </a:lnTo>
                <a:lnTo>
                  <a:pt x="368769" y="130733"/>
                </a:lnTo>
                <a:lnTo>
                  <a:pt x="370039" y="131140"/>
                </a:lnTo>
                <a:lnTo>
                  <a:pt x="374383" y="132664"/>
                </a:lnTo>
                <a:lnTo>
                  <a:pt x="378866" y="133959"/>
                </a:lnTo>
                <a:lnTo>
                  <a:pt x="383489" y="135001"/>
                </a:lnTo>
                <a:lnTo>
                  <a:pt x="388531" y="135839"/>
                </a:lnTo>
                <a:lnTo>
                  <a:pt x="393573" y="136321"/>
                </a:lnTo>
                <a:lnTo>
                  <a:pt x="679246" y="136321"/>
                </a:lnTo>
                <a:lnTo>
                  <a:pt x="703072" y="131140"/>
                </a:lnTo>
                <a:lnTo>
                  <a:pt x="704291" y="130733"/>
                </a:lnTo>
                <a:lnTo>
                  <a:pt x="704342" y="12463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8664" y="477719"/>
            <a:ext cx="200176" cy="167833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9217360" y="530875"/>
            <a:ext cx="116839" cy="33020"/>
          </a:xfrm>
          <a:custGeom>
            <a:avLst/>
            <a:gdLst/>
            <a:ahLst/>
            <a:cxnLst/>
            <a:rect l="l" t="t" r="r" b="b"/>
            <a:pathLst>
              <a:path w="116840" h="33020">
                <a:moveTo>
                  <a:pt x="10368" y="2613"/>
                </a:moveTo>
                <a:lnTo>
                  <a:pt x="0" y="4606"/>
                </a:lnTo>
                <a:lnTo>
                  <a:pt x="0" y="5131"/>
                </a:lnTo>
                <a:lnTo>
                  <a:pt x="140" y="5653"/>
                </a:lnTo>
                <a:lnTo>
                  <a:pt x="140" y="6164"/>
                </a:lnTo>
                <a:lnTo>
                  <a:pt x="287" y="6917"/>
                </a:lnTo>
                <a:lnTo>
                  <a:pt x="700" y="7591"/>
                </a:lnTo>
                <a:lnTo>
                  <a:pt x="1261" y="8158"/>
                </a:lnTo>
                <a:lnTo>
                  <a:pt x="3642" y="10873"/>
                </a:lnTo>
                <a:lnTo>
                  <a:pt x="39786" y="31454"/>
                </a:lnTo>
                <a:lnTo>
                  <a:pt x="39997" y="31454"/>
                </a:lnTo>
                <a:lnTo>
                  <a:pt x="45396" y="32432"/>
                </a:lnTo>
                <a:lnTo>
                  <a:pt x="51420" y="32698"/>
                </a:lnTo>
                <a:lnTo>
                  <a:pt x="58146" y="32698"/>
                </a:lnTo>
                <a:lnTo>
                  <a:pt x="68350" y="31454"/>
                </a:lnTo>
                <a:lnTo>
                  <a:pt x="78304" y="29104"/>
                </a:lnTo>
                <a:lnTo>
                  <a:pt x="87917" y="25673"/>
                </a:lnTo>
                <a:lnTo>
                  <a:pt x="94027" y="22689"/>
                </a:lnTo>
                <a:lnTo>
                  <a:pt x="51000" y="22689"/>
                </a:lnTo>
                <a:lnTo>
                  <a:pt x="41052" y="20771"/>
                </a:lnTo>
                <a:lnTo>
                  <a:pt x="12469" y="4837"/>
                </a:lnTo>
                <a:lnTo>
                  <a:pt x="10368" y="2613"/>
                </a:lnTo>
                <a:close/>
              </a:path>
              <a:path w="116840" h="33020">
                <a:moveTo>
                  <a:pt x="109426" y="0"/>
                </a:moveTo>
                <a:lnTo>
                  <a:pt x="66692" y="21206"/>
                </a:lnTo>
                <a:lnTo>
                  <a:pt x="58986" y="22689"/>
                </a:lnTo>
                <a:lnTo>
                  <a:pt x="94027" y="22689"/>
                </a:lnTo>
                <a:lnTo>
                  <a:pt x="116572" y="7739"/>
                </a:lnTo>
                <a:lnTo>
                  <a:pt x="10942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7135744" y="368816"/>
            <a:ext cx="153670" cy="12065"/>
          </a:xfrm>
          <a:custGeom>
            <a:avLst/>
            <a:gdLst/>
            <a:ahLst/>
            <a:cxnLst/>
            <a:rect l="l" t="t" r="r" b="b"/>
            <a:pathLst>
              <a:path w="153670" h="12064">
                <a:moveTo>
                  <a:pt x="153169" y="0"/>
                </a:moveTo>
                <a:lnTo>
                  <a:pt x="0" y="0"/>
                </a:lnTo>
                <a:lnTo>
                  <a:pt x="0" y="6072"/>
                </a:lnTo>
                <a:lnTo>
                  <a:pt x="5653" y="8027"/>
                </a:lnTo>
                <a:lnTo>
                  <a:pt x="128313" y="11670"/>
                </a:lnTo>
                <a:lnTo>
                  <a:pt x="133455" y="11196"/>
                </a:lnTo>
                <a:lnTo>
                  <a:pt x="138541" y="10358"/>
                </a:lnTo>
                <a:lnTo>
                  <a:pt x="143095" y="9311"/>
                </a:lnTo>
                <a:lnTo>
                  <a:pt x="147579" y="8027"/>
                </a:lnTo>
                <a:lnTo>
                  <a:pt x="153169" y="6072"/>
                </a:lnTo>
                <a:lnTo>
                  <a:pt x="15316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750657" y="369765"/>
            <a:ext cx="336550" cy="12065"/>
          </a:xfrm>
          <a:custGeom>
            <a:avLst/>
            <a:gdLst/>
            <a:ahLst/>
            <a:cxnLst/>
            <a:rect l="l" t="t" r="r" b="b"/>
            <a:pathLst>
              <a:path w="336550" h="12064">
                <a:moveTo>
                  <a:pt x="336075" y="0"/>
                </a:moveTo>
                <a:lnTo>
                  <a:pt x="0" y="0"/>
                </a:lnTo>
                <a:lnTo>
                  <a:pt x="40" y="6100"/>
                </a:lnTo>
                <a:lnTo>
                  <a:pt x="5604" y="8027"/>
                </a:lnTo>
                <a:lnTo>
                  <a:pt x="311206" y="11670"/>
                </a:lnTo>
                <a:lnTo>
                  <a:pt x="316348" y="11196"/>
                </a:lnTo>
                <a:lnTo>
                  <a:pt x="321434" y="10372"/>
                </a:lnTo>
                <a:lnTo>
                  <a:pt x="325927" y="9325"/>
                </a:lnTo>
                <a:lnTo>
                  <a:pt x="330471" y="8027"/>
                </a:lnTo>
                <a:lnTo>
                  <a:pt x="336075" y="6100"/>
                </a:lnTo>
                <a:lnTo>
                  <a:pt x="33607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6754961" y="231462"/>
            <a:ext cx="158750" cy="62230"/>
          </a:xfrm>
          <a:custGeom>
            <a:avLst/>
            <a:gdLst/>
            <a:ahLst/>
            <a:cxnLst/>
            <a:rect l="l" t="t" r="r" b="b"/>
            <a:pathLst>
              <a:path w="158750" h="62229">
                <a:moveTo>
                  <a:pt x="149571" y="0"/>
                </a:moveTo>
                <a:lnTo>
                  <a:pt x="95035" y="44765"/>
                </a:lnTo>
                <a:lnTo>
                  <a:pt x="58059" y="51833"/>
                </a:lnTo>
                <a:lnTo>
                  <a:pt x="25584" y="50787"/>
                </a:lnTo>
                <a:lnTo>
                  <a:pt x="2353" y="46696"/>
                </a:lnTo>
                <a:lnTo>
                  <a:pt x="0" y="56510"/>
                </a:lnTo>
                <a:lnTo>
                  <a:pt x="13023" y="59186"/>
                </a:lnTo>
                <a:lnTo>
                  <a:pt x="24570" y="60846"/>
                </a:lnTo>
                <a:lnTo>
                  <a:pt x="36193" y="61850"/>
                </a:lnTo>
                <a:lnTo>
                  <a:pt x="47864" y="62192"/>
                </a:lnTo>
                <a:lnTo>
                  <a:pt x="73986" y="60231"/>
                </a:lnTo>
                <a:lnTo>
                  <a:pt x="118850" y="44859"/>
                </a:lnTo>
                <a:lnTo>
                  <a:pt x="148140" y="19856"/>
                </a:lnTo>
                <a:lnTo>
                  <a:pt x="158272" y="5165"/>
                </a:lnTo>
                <a:lnTo>
                  <a:pt x="14957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9438868" y="270268"/>
            <a:ext cx="525145" cy="146050"/>
          </a:xfrm>
          <a:custGeom>
            <a:avLst/>
            <a:gdLst/>
            <a:ahLst/>
            <a:cxnLst/>
            <a:rect l="l" t="t" r="r" b="b"/>
            <a:pathLst>
              <a:path w="525145" h="146050">
                <a:moveTo>
                  <a:pt x="28727" y="64211"/>
                </a:moveTo>
                <a:lnTo>
                  <a:pt x="23266" y="58115"/>
                </a:lnTo>
                <a:lnTo>
                  <a:pt x="17462" y="52222"/>
                </a:lnTo>
                <a:lnTo>
                  <a:pt x="11404" y="46647"/>
                </a:lnTo>
                <a:lnTo>
                  <a:pt x="5041" y="41376"/>
                </a:lnTo>
                <a:lnTo>
                  <a:pt x="0" y="47282"/>
                </a:lnTo>
                <a:lnTo>
                  <a:pt x="6375" y="52527"/>
                </a:lnTo>
                <a:lnTo>
                  <a:pt x="12458" y="58115"/>
                </a:lnTo>
                <a:lnTo>
                  <a:pt x="18186" y="64046"/>
                </a:lnTo>
                <a:lnTo>
                  <a:pt x="23545" y="70281"/>
                </a:lnTo>
                <a:lnTo>
                  <a:pt x="28727" y="64211"/>
                </a:lnTo>
                <a:close/>
              </a:path>
              <a:path w="525145" h="146050">
                <a:moveTo>
                  <a:pt x="28867" y="85610"/>
                </a:moveTo>
                <a:lnTo>
                  <a:pt x="22415" y="82588"/>
                </a:lnTo>
                <a:lnTo>
                  <a:pt x="17919" y="97205"/>
                </a:lnTo>
                <a:lnTo>
                  <a:pt x="13030" y="111709"/>
                </a:lnTo>
                <a:lnTo>
                  <a:pt x="7721" y="126060"/>
                </a:lnTo>
                <a:lnTo>
                  <a:pt x="1968" y="140258"/>
                </a:lnTo>
                <a:lnTo>
                  <a:pt x="8686" y="143776"/>
                </a:lnTo>
                <a:lnTo>
                  <a:pt x="14046" y="129908"/>
                </a:lnTo>
                <a:lnTo>
                  <a:pt x="19202" y="115595"/>
                </a:lnTo>
                <a:lnTo>
                  <a:pt x="24130" y="100838"/>
                </a:lnTo>
                <a:lnTo>
                  <a:pt x="28867" y="85610"/>
                </a:lnTo>
                <a:close/>
              </a:path>
              <a:path w="525145" h="146050">
                <a:moveTo>
                  <a:pt x="32372" y="25565"/>
                </a:moveTo>
                <a:lnTo>
                  <a:pt x="26962" y="19532"/>
                </a:lnTo>
                <a:lnTo>
                  <a:pt x="21120" y="13563"/>
                </a:lnTo>
                <a:lnTo>
                  <a:pt x="15100" y="7988"/>
                </a:lnTo>
                <a:lnTo>
                  <a:pt x="8826" y="2717"/>
                </a:lnTo>
                <a:lnTo>
                  <a:pt x="3784" y="8623"/>
                </a:lnTo>
                <a:lnTo>
                  <a:pt x="10058" y="13919"/>
                </a:lnTo>
                <a:lnTo>
                  <a:pt x="16078" y="19532"/>
                </a:lnTo>
                <a:lnTo>
                  <a:pt x="21831" y="25438"/>
                </a:lnTo>
                <a:lnTo>
                  <a:pt x="27317" y="31635"/>
                </a:lnTo>
                <a:lnTo>
                  <a:pt x="32372" y="25565"/>
                </a:lnTo>
                <a:close/>
              </a:path>
              <a:path w="525145" h="146050">
                <a:moveTo>
                  <a:pt x="53238" y="106070"/>
                </a:moveTo>
                <a:lnTo>
                  <a:pt x="51244" y="99390"/>
                </a:lnTo>
                <a:lnTo>
                  <a:pt x="48971" y="92494"/>
                </a:lnTo>
                <a:lnTo>
                  <a:pt x="46431" y="85471"/>
                </a:lnTo>
                <a:lnTo>
                  <a:pt x="43713" y="78740"/>
                </a:lnTo>
                <a:lnTo>
                  <a:pt x="37833" y="81635"/>
                </a:lnTo>
                <a:lnTo>
                  <a:pt x="40487" y="88519"/>
                </a:lnTo>
                <a:lnTo>
                  <a:pt x="42862" y="95313"/>
                </a:lnTo>
                <a:lnTo>
                  <a:pt x="45021" y="102260"/>
                </a:lnTo>
                <a:lnTo>
                  <a:pt x="46939" y="109270"/>
                </a:lnTo>
                <a:lnTo>
                  <a:pt x="53238" y="106070"/>
                </a:lnTo>
                <a:close/>
              </a:path>
              <a:path w="525145" h="146050">
                <a:moveTo>
                  <a:pt x="54229" y="34975"/>
                </a:moveTo>
                <a:lnTo>
                  <a:pt x="51879" y="27597"/>
                </a:lnTo>
                <a:lnTo>
                  <a:pt x="49263" y="20320"/>
                </a:lnTo>
                <a:lnTo>
                  <a:pt x="46367" y="13144"/>
                </a:lnTo>
                <a:lnTo>
                  <a:pt x="43154" y="6070"/>
                </a:lnTo>
                <a:lnTo>
                  <a:pt x="36995" y="8940"/>
                </a:lnTo>
                <a:lnTo>
                  <a:pt x="40220" y="16090"/>
                </a:lnTo>
                <a:lnTo>
                  <a:pt x="43091" y="23152"/>
                </a:lnTo>
                <a:lnTo>
                  <a:pt x="45834" y="30721"/>
                </a:lnTo>
                <a:lnTo>
                  <a:pt x="48196" y="38176"/>
                </a:lnTo>
                <a:lnTo>
                  <a:pt x="54229" y="34975"/>
                </a:lnTo>
                <a:close/>
              </a:path>
              <a:path w="525145" h="146050">
                <a:moveTo>
                  <a:pt x="111531" y="80937"/>
                </a:moveTo>
                <a:lnTo>
                  <a:pt x="105079" y="78066"/>
                </a:lnTo>
                <a:lnTo>
                  <a:pt x="102679" y="85471"/>
                </a:lnTo>
                <a:lnTo>
                  <a:pt x="99923" y="92265"/>
                </a:lnTo>
                <a:lnTo>
                  <a:pt x="99834" y="92494"/>
                </a:lnTo>
                <a:lnTo>
                  <a:pt x="96545" y="99136"/>
                </a:lnTo>
                <a:lnTo>
                  <a:pt x="96418" y="99390"/>
                </a:lnTo>
                <a:lnTo>
                  <a:pt x="94221" y="103085"/>
                </a:lnTo>
                <a:lnTo>
                  <a:pt x="92544" y="106070"/>
                </a:lnTo>
                <a:lnTo>
                  <a:pt x="98640" y="110007"/>
                </a:lnTo>
                <a:lnTo>
                  <a:pt x="102603" y="103085"/>
                </a:lnTo>
                <a:lnTo>
                  <a:pt x="106083" y="95910"/>
                </a:lnTo>
                <a:lnTo>
                  <a:pt x="109067" y="88519"/>
                </a:lnTo>
                <a:lnTo>
                  <a:pt x="111531" y="80937"/>
                </a:lnTo>
                <a:close/>
              </a:path>
              <a:path w="525145" h="146050">
                <a:moveTo>
                  <a:pt x="111950" y="7924"/>
                </a:moveTo>
                <a:lnTo>
                  <a:pt x="105498" y="5003"/>
                </a:lnTo>
                <a:lnTo>
                  <a:pt x="103060" y="12573"/>
                </a:lnTo>
                <a:lnTo>
                  <a:pt x="100139" y="19964"/>
                </a:lnTo>
                <a:lnTo>
                  <a:pt x="96761" y="27139"/>
                </a:lnTo>
                <a:lnTo>
                  <a:pt x="92900" y="34074"/>
                </a:lnTo>
                <a:lnTo>
                  <a:pt x="98920" y="38087"/>
                </a:lnTo>
                <a:lnTo>
                  <a:pt x="102958" y="30861"/>
                </a:lnTo>
                <a:lnTo>
                  <a:pt x="106489" y="23418"/>
                </a:lnTo>
                <a:lnTo>
                  <a:pt x="109474" y="15760"/>
                </a:lnTo>
                <a:lnTo>
                  <a:pt x="111950" y="7924"/>
                </a:lnTo>
                <a:close/>
              </a:path>
              <a:path w="525145" h="146050">
                <a:moveTo>
                  <a:pt x="117411" y="65328"/>
                </a:moveTo>
                <a:lnTo>
                  <a:pt x="107721" y="57416"/>
                </a:lnTo>
                <a:lnTo>
                  <a:pt x="97599" y="50076"/>
                </a:lnTo>
                <a:lnTo>
                  <a:pt x="88442" y="44208"/>
                </a:lnTo>
                <a:lnTo>
                  <a:pt x="87096" y="43345"/>
                </a:lnTo>
                <a:lnTo>
                  <a:pt x="76225" y="37223"/>
                </a:lnTo>
                <a:lnTo>
                  <a:pt x="78028" y="30861"/>
                </a:lnTo>
                <a:lnTo>
                  <a:pt x="78066" y="30721"/>
                </a:lnTo>
                <a:lnTo>
                  <a:pt x="78181" y="30314"/>
                </a:lnTo>
                <a:lnTo>
                  <a:pt x="79260" y="23418"/>
                </a:lnTo>
                <a:lnTo>
                  <a:pt x="79298" y="0"/>
                </a:lnTo>
                <a:lnTo>
                  <a:pt x="72021" y="0"/>
                </a:lnTo>
                <a:lnTo>
                  <a:pt x="72009" y="16090"/>
                </a:lnTo>
                <a:lnTo>
                  <a:pt x="71462" y="23152"/>
                </a:lnTo>
                <a:lnTo>
                  <a:pt x="51041" y="57175"/>
                </a:lnTo>
                <a:lnTo>
                  <a:pt x="32512" y="65011"/>
                </a:lnTo>
                <a:lnTo>
                  <a:pt x="36576" y="72199"/>
                </a:lnTo>
                <a:lnTo>
                  <a:pt x="70751" y="49834"/>
                </a:lnTo>
                <a:lnTo>
                  <a:pt x="73698" y="44208"/>
                </a:lnTo>
                <a:lnTo>
                  <a:pt x="84302" y="50355"/>
                </a:lnTo>
                <a:lnTo>
                  <a:pt x="94475" y="57175"/>
                </a:lnTo>
                <a:lnTo>
                  <a:pt x="104254" y="64706"/>
                </a:lnTo>
                <a:lnTo>
                  <a:pt x="113347" y="72682"/>
                </a:lnTo>
                <a:lnTo>
                  <a:pt x="117411" y="65328"/>
                </a:lnTo>
                <a:close/>
              </a:path>
              <a:path w="525145" h="146050">
                <a:moveTo>
                  <a:pt x="121196" y="136334"/>
                </a:moveTo>
                <a:lnTo>
                  <a:pt x="82257" y="102412"/>
                </a:lnTo>
                <a:lnTo>
                  <a:pt x="78041" y="84988"/>
                </a:lnTo>
                <a:lnTo>
                  <a:pt x="78219" y="81635"/>
                </a:lnTo>
                <a:lnTo>
                  <a:pt x="78257" y="80937"/>
                </a:lnTo>
                <a:lnTo>
                  <a:pt x="78359" y="78740"/>
                </a:lnTo>
                <a:lnTo>
                  <a:pt x="78460" y="64706"/>
                </a:lnTo>
                <a:lnTo>
                  <a:pt x="71323" y="64706"/>
                </a:lnTo>
                <a:lnTo>
                  <a:pt x="71234" y="78066"/>
                </a:lnTo>
                <a:lnTo>
                  <a:pt x="70523" y="87795"/>
                </a:lnTo>
                <a:lnTo>
                  <a:pt x="49631" y="126669"/>
                </a:lnTo>
                <a:lnTo>
                  <a:pt x="30251" y="136334"/>
                </a:lnTo>
                <a:lnTo>
                  <a:pt x="30441" y="136334"/>
                </a:lnTo>
                <a:lnTo>
                  <a:pt x="34467" y="143598"/>
                </a:lnTo>
                <a:lnTo>
                  <a:pt x="45275" y="138899"/>
                </a:lnTo>
                <a:lnTo>
                  <a:pt x="54381" y="133400"/>
                </a:lnTo>
                <a:lnTo>
                  <a:pt x="75234" y="102412"/>
                </a:lnTo>
                <a:lnTo>
                  <a:pt x="81229" y="115671"/>
                </a:lnTo>
                <a:lnTo>
                  <a:pt x="89890" y="126669"/>
                </a:lnTo>
                <a:lnTo>
                  <a:pt x="90271" y="127101"/>
                </a:lnTo>
                <a:lnTo>
                  <a:pt x="101917" y="136334"/>
                </a:lnTo>
                <a:lnTo>
                  <a:pt x="116573" y="143776"/>
                </a:lnTo>
                <a:lnTo>
                  <a:pt x="121018" y="136334"/>
                </a:lnTo>
                <a:lnTo>
                  <a:pt x="121196" y="136334"/>
                </a:lnTo>
                <a:close/>
              </a:path>
              <a:path w="525145" h="146050">
                <a:moveTo>
                  <a:pt x="162534" y="64846"/>
                </a:moveTo>
                <a:lnTo>
                  <a:pt x="157035" y="58648"/>
                </a:lnTo>
                <a:lnTo>
                  <a:pt x="151282" y="52705"/>
                </a:lnTo>
                <a:lnTo>
                  <a:pt x="145275" y="47053"/>
                </a:lnTo>
                <a:lnTo>
                  <a:pt x="138988" y="41681"/>
                </a:lnTo>
                <a:lnTo>
                  <a:pt x="133667" y="47586"/>
                </a:lnTo>
                <a:lnTo>
                  <a:pt x="140042" y="52946"/>
                </a:lnTo>
                <a:lnTo>
                  <a:pt x="146164" y="58648"/>
                </a:lnTo>
                <a:lnTo>
                  <a:pt x="151968" y="64630"/>
                </a:lnTo>
                <a:lnTo>
                  <a:pt x="157480" y="70916"/>
                </a:lnTo>
                <a:lnTo>
                  <a:pt x="162534" y="64846"/>
                </a:lnTo>
                <a:close/>
              </a:path>
              <a:path w="525145" h="146050">
                <a:moveTo>
                  <a:pt x="164630" y="86410"/>
                </a:moveTo>
                <a:lnTo>
                  <a:pt x="158051" y="83286"/>
                </a:lnTo>
                <a:lnTo>
                  <a:pt x="153060" y="97777"/>
                </a:lnTo>
                <a:lnTo>
                  <a:pt x="147586" y="112102"/>
                </a:lnTo>
                <a:lnTo>
                  <a:pt x="141668" y="126263"/>
                </a:lnTo>
                <a:lnTo>
                  <a:pt x="135343" y="140233"/>
                </a:lnTo>
                <a:lnTo>
                  <a:pt x="142214" y="143751"/>
                </a:lnTo>
                <a:lnTo>
                  <a:pt x="148361" y="129641"/>
                </a:lnTo>
                <a:lnTo>
                  <a:pt x="154152" y="115366"/>
                </a:lnTo>
                <a:lnTo>
                  <a:pt x="159588" y="100965"/>
                </a:lnTo>
                <a:lnTo>
                  <a:pt x="164630" y="86410"/>
                </a:lnTo>
                <a:close/>
              </a:path>
              <a:path w="525145" h="146050">
                <a:moveTo>
                  <a:pt x="166306" y="26200"/>
                </a:moveTo>
                <a:lnTo>
                  <a:pt x="160807" y="20180"/>
                </a:lnTo>
                <a:lnTo>
                  <a:pt x="154838" y="14236"/>
                </a:lnTo>
                <a:lnTo>
                  <a:pt x="148678" y="8699"/>
                </a:lnTo>
                <a:lnTo>
                  <a:pt x="142214" y="3479"/>
                </a:lnTo>
                <a:lnTo>
                  <a:pt x="137033" y="9410"/>
                </a:lnTo>
                <a:lnTo>
                  <a:pt x="143510" y="14617"/>
                </a:lnTo>
                <a:lnTo>
                  <a:pt x="149733" y="20180"/>
                </a:lnTo>
                <a:lnTo>
                  <a:pt x="155651" y="26047"/>
                </a:lnTo>
                <a:lnTo>
                  <a:pt x="161264" y="32245"/>
                </a:lnTo>
                <a:lnTo>
                  <a:pt x="166306" y="26200"/>
                </a:lnTo>
                <a:close/>
              </a:path>
              <a:path w="525145" h="146050">
                <a:moveTo>
                  <a:pt x="254723" y="130987"/>
                </a:moveTo>
                <a:lnTo>
                  <a:pt x="216471" y="130987"/>
                </a:lnTo>
                <a:lnTo>
                  <a:pt x="216471" y="19329"/>
                </a:lnTo>
                <a:lnTo>
                  <a:pt x="250101" y="19329"/>
                </a:lnTo>
                <a:lnTo>
                  <a:pt x="250101" y="10934"/>
                </a:lnTo>
                <a:lnTo>
                  <a:pt x="174713" y="10934"/>
                </a:lnTo>
                <a:lnTo>
                  <a:pt x="174713" y="19329"/>
                </a:lnTo>
                <a:lnTo>
                  <a:pt x="209321" y="19329"/>
                </a:lnTo>
                <a:lnTo>
                  <a:pt x="209321" y="130987"/>
                </a:lnTo>
                <a:lnTo>
                  <a:pt x="168135" y="130987"/>
                </a:lnTo>
                <a:lnTo>
                  <a:pt x="168135" y="139357"/>
                </a:lnTo>
                <a:lnTo>
                  <a:pt x="254723" y="139357"/>
                </a:lnTo>
                <a:lnTo>
                  <a:pt x="254723" y="130987"/>
                </a:lnTo>
                <a:close/>
              </a:path>
              <a:path w="525145" h="146050">
                <a:moveTo>
                  <a:pt x="389648" y="137883"/>
                </a:moveTo>
                <a:lnTo>
                  <a:pt x="370205" y="121158"/>
                </a:lnTo>
                <a:lnTo>
                  <a:pt x="354330" y="101193"/>
                </a:lnTo>
                <a:lnTo>
                  <a:pt x="341985" y="77965"/>
                </a:lnTo>
                <a:lnTo>
                  <a:pt x="333184" y="51435"/>
                </a:lnTo>
                <a:lnTo>
                  <a:pt x="387121" y="51435"/>
                </a:lnTo>
                <a:lnTo>
                  <a:pt x="387121" y="42811"/>
                </a:lnTo>
                <a:lnTo>
                  <a:pt x="329958" y="42811"/>
                </a:lnTo>
                <a:lnTo>
                  <a:pt x="330885" y="34734"/>
                </a:lnTo>
                <a:lnTo>
                  <a:pt x="331927" y="18503"/>
                </a:lnTo>
                <a:lnTo>
                  <a:pt x="332066" y="152"/>
                </a:lnTo>
                <a:lnTo>
                  <a:pt x="324777" y="152"/>
                </a:lnTo>
                <a:lnTo>
                  <a:pt x="324777" y="12293"/>
                </a:lnTo>
                <a:lnTo>
                  <a:pt x="324142" y="27584"/>
                </a:lnTo>
                <a:lnTo>
                  <a:pt x="322681" y="42811"/>
                </a:lnTo>
                <a:lnTo>
                  <a:pt x="269709" y="42837"/>
                </a:lnTo>
                <a:lnTo>
                  <a:pt x="269709" y="51435"/>
                </a:lnTo>
                <a:lnTo>
                  <a:pt x="321551" y="51435"/>
                </a:lnTo>
                <a:lnTo>
                  <a:pt x="314286" y="79908"/>
                </a:lnTo>
                <a:lnTo>
                  <a:pt x="302768" y="103924"/>
                </a:lnTo>
                <a:lnTo>
                  <a:pt x="287020" y="123507"/>
                </a:lnTo>
                <a:lnTo>
                  <a:pt x="267055" y="138658"/>
                </a:lnTo>
                <a:lnTo>
                  <a:pt x="271538" y="145859"/>
                </a:lnTo>
                <a:lnTo>
                  <a:pt x="291922" y="129984"/>
                </a:lnTo>
                <a:lnTo>
                  <a:pt x="308102" y="109804"/>
                </a:lnTo>
                <a:lnTo>
                  <a:pt x="320090" y="85331"/>
                </a:lnTo>
                <a:lnTo>
                  <a:pt x="327863" y="56578"/>
                </a:lnTo>
                <a:lnTo>
                  <a:pt x="337032" y="83667"/>
                </a:lnTo>
                <a:lnTo>
                  <a:pt x="349631" y="107442"/>
                </a:lnTo>
                <a:lnTo>
                  <a:pt x="365671" y="127863"/>
                </a:lnTo>
                <a:lnTo>
                  <a:pt x="385165" y="144907"/>
                </a:lnTo>
                <a:lnTo>
                  <a:pt x="389648" y="137883"/>
                </a:lnTo>
                <a:close/>
              </a:path>
              <a:path w="525145" h="146050">
                <a:moveTo>
                  <a:pt x="447802" y="81140"/>
                </a:moveTo>
                <a:lnTo>
                  <a:pt x="443179" y="73113"/>
                </a:lnTo>
                <a:lnTo>
                  <a:pt x="438581" y="65570"/>
                </a:lnTo>
                <a:lnTo>
                  <a:pt x="435762" y="61188"/>
                </a:lnTo>
                <a:lnTo>
                  <a:pt x="435559" y="60858"/>
                </a:lnTo>
                <a:lnTo>
                  <a:pt x="434047" y="58508"/>
                </a:lnTo>
                <a:lnTo>
                  <a:pt x="429577" y="51917"/>
                </a:lnTo>
                <a:lnTo>
                  <a:pt x="429577" y="40576"/>
                </a:lnTo>
                <a:lnTo>
                  <a:pt x="444715" y="40576"/>
                </a:lnTo>
                <a:lnTo>
                  <a:pt x="444715" y="32118"/>
                </a:lnTo>
                <a:lnTo>
                  <a:pt x="429577" y="32118"/>
                </a:lnTo>
                <a:lnTo>
                  <a:pt x="429577" y="0"/>
                </a:lnTo>
                <a:lnTo>
                  <a:pt x="422440" y="0"/>
                </a:lnTo>
                <a:lnTo>
                  <a:pt x="422440" y="32118"/>
                </a:lnTo>
                <a:lnTo>
                  <a:pt x="403656" y="32118"/>
                </a:lnTo>
                <a:lnTo>
                  <a:pt x="403656" y="40576"/>
                </a:lnTo>
                <a:lnTo>
                  <a:pt x="422300" y="40576"/>
                </a:lnTo>
                <a:lnTo>
                  <a:pt x="418884" y="55676"/>
                </a:lnTo>
                <a:lnTo>
                  <a:pt x="414147" y="70370"/>
                </a:lnTo>
                <a:lnTo>
                  <a:pt x="408127" y="84594"/>
                </a:lnTo>
                <a:lnTo>
                  <a:pt x="400862" y="98247"/>
                </a:lnTo>
                <a:lnTo>
                  <a:pt x="403936" y="107518"/>
                </a:lnTo>
                <a:lnTo>
                  <a:pt x="409663" y="96316"/>
                </a:lnTo>
                <a:lnTo>
                  <a:pt x="414655" y="84785"/>
                </a:lnTo>
                <a:lnTo>
                  <a:pt x="418858" y="73113"/>
                </a:lnTo>
                <a:lnTo>
                  <a:pt x="422236" y="61531"/>
                </a:lnTo>
                <a:lnTo>
                  <a:pt x="422338" y="61188"/>
                </a:lnTo>
                <a:lnTo>
                  <a:pt x="422440" y="60858"/>
                </a:lnTo>
                <a:lnTo>
                  <a:pt x="422440" y="145059"/>
                </a:lnTo>
                <a:lnTo>
                  <a:pt x="429577" y="145059"/>
                </a:lnTo>
                <a:lnTo>
                  <a:pt x="429577" y="61188"/>
                </a:lnTo>
                <a:lnTo>
                  <a:pt x="432739" y="66662"/>
                </a:lnTo>
                <a:lnTo>
                  <a:pt x="436181" y="73113"/>
                </a:lnTo>
                <a:lnTo>
                  <a:pt x="439788" y="80251"/>
                </a:lnTo>
                <a:lnTo>
                  <a:pt x="443738" y="88341"/>
                </a:lnTo>
                <a:lnTo>
                  <a:pt x="447802" y="81140"/>
                </a:lnTo>
                <a:close/>
              </a:path>
              <a:path w="525145" h="146050">
                <a:moveTo>
                  <a:pt x="498932" y="101625"/>
                </a:moveTo>
                <a:lnTo>
                  <a:pt x="493052" y="101625"/>
                </a:lnTo>
                <a:lnTo>
                  <a:pt x="493052" y="108191"/>
                </a:lnTo>
                <a:lnTo>
                  <a:pt x="493052" y="122072"/>
                </a:lnTo>
                <a:lnTo>
                  <a:pt x="475678" y="122072"/>
                </a:lnTo>
                <a:lnTo>
                  <a:pt x="475678" y="108191"/>
                </a:lnTo>
                <a:lnTo>
                  <a:pt x="493052" y="108191"/>
                </a:lnTo>
                <a:lnTo>
                  <a:pt x="493052" y="101625"/>
                </a:lnTo>
                <a:lnTo>
                  <a:pt x="469658" y="101625"/>
                </a:lnTo>
                <a:lnTo>
                  <a:pt x="469658" y="128638"/>
                </a:lnTo>
                <a:lnTo>
                  <a:pt x="498932" y="128638"/>
                </a:lnTo>
                <a:lnTo>
                  <a:pt x="498932" y="122072"/>
                </a:lnTo>
                <a:lnTo>
                  <a:pt x="498932" y="108191"/>
                </a:lnTo>
                <a:lnTo>
                  <a:pt x="498932" y="101625"/>
                </a:lnTo>
                <a:close/>
              </a:path>
              <a:path w="525145" h="146050">
                <a:moveTo>
                  <a:pt x="516724" y="138645"/>
                </a:moveTo>
                <a:lnTo>
                  <a:pt x="508330" y="138645"/>
                </a:lnTo>
                <a:lnTo>
                  <a:pt x="505104" y="138645"/>
                </a:lnTo>
                <a:lnTo>
                  <a:pt x="495084" y="138645"/>
                </a:lnTo>
                <a:lnTo>
                  <a:pt x="496697" y="145681"/>
                </a:lnTo>
                <a:lnTo>
                  <a:pt x="513448" y="145681"/>
                </a:lnTo>
                <a:lnTo>
                  <a:pt x="516724" y="141782"/>
                </a:lnTo>
                <a:lnTo>
                  <a:pt x="516724" y="138645"/>
                </a:lnTo>
                <a:close/>
              </a:path>
              <a:path w="525145" h="146050">
                <a:moveTo>
                  <a:pt x="516724" y="84023"/>
                </a:moveTo>
                <a:lnTo>
                  <a:pt x="451993" y="84023"/>
                </a:lnTo>
                <a:lnTo>
                  <a:pt x="452005" y="145681"/>
                </a:lnTo>
                <a:lnTo>
                  <a:pt x="458724" y="145681"/>
                </a:lnTo>
                <a:lnTo>
                  <a:pt x="458724" y="91376"/>
                </a:lnTo>
                <a:lnTo>
                  <a:pt x="510006" y="91376"/>
                </a:lnTo>
                <a:lnTo>
                  <a:pt x="510006" y="136601"/>
                </a:lnTo>
                <a:lnTo>
                  <a:pt x="508584" y="138328"/>
                </a:lnTo>
                <a:lnTo>
                  <a:pt x="516724" y="138328"/>
                </a:lnTo>
                <a:lnTo>
                  <a:pt x="516724" y="91376"/>
                </a:lnTo>
                <a:lnTo>
                  <a:pt x="516724" y="84023"/>
                </a:lnTo>
                <a:close/>
              </a:path>
              <a:path w="525145" h="146050">
                <a:moveTo>
                  <a:pt x="524979" y="56642"/>
                </a:moveTo>
                <a:lnTo>
                  <a:pt x="523303" y="55676"/>
                </a:lnTo>
                <a:lnTo>
                  <a:pt x="516851" y="52171"/>
                </a:lnTo>
                <a:lnTo>
                  <a:pt x="516102" y="51638"/>
                </a:lnTo>
                <a:lnTo>
                  <a:pt x="511060" y="47967"/>
                </a:lnTo>
                <a:lnTo>
                  <a:pt x="509828" y="47078"/>
                </a:lnTo>
                <a:lnTo>
                  <a:pt x="503910" y="41249"/>
                </a:lnTo>
                <a:lnTo>
                  <a:pt x="501319" y="37744"/>
                </a:lnTo>
                <a:lnTo>
                  <a:pt x="501319" y="47967"/>
                </a:lnTo>
                <a:lnTo>
                  <a:pt x="498513" y="47967"/>
                </a:lnTo>
                <a:lnTo>
                  <a:pt x="498513" y="54343"/>
                </a:lnTo>
                <a:lnTo>
                  <a:pt x="498513" y="67132"/>
                </a:lnTo>
                <a:lnTo>
                  <a:pt x="469519" y="67132"/>
                </a:lnTo>
                <a:lnTo>
                  <a:pt x="469519" y="54343"/>
                </a:lnTo>
                <a:lnTo>
                  <a:pt x="498513" y="54343"/>
                </a:lnTo>
                <a:lnTo>
                  <a:pt x="498513" y="47967"/>
                </a:lnTo>
                <a:lnTo>
                  <a:pt x="467829" y="47967"/>
                </a:lnTo>
                <a:lnTo>
                  <a:pt x="471220" y="44018"/>
                </a:lnTo>
                <a:lnTo>
                  <a:pt x="471335" y="43878"/>
                </a:lnTo>
                <a:lnTo>
                  <a:pt x="474484" y="39535"/>
                </a:lnTo>
                <a:lnTo>
                  <a:pt x="477215" y="34683"/>
                </a:lnTo>
                <a:lnTo>
                  <a:pt x="492493" y="34683"/>
                </a:lnTo>
                <a:lnTo>
                  <a:pt x="494728" y="39535"/>
                </a:lnTo>
                <a:lnTo>
                  <a:pt x="497586" y="43878"/>
                </a:lnTo>
                <a:lnTo>
                  <a:pt x="497674" y="44018"/>
                </a:lnTo>
                <a:lnTo>
                  <a:pt x="501192" y="47828"/>
                </a:lnTo>
                <a:lnTo>
                  <a:pt x="501319" y="47967"/>
                </a:lnTo>
                <a:lnTo>
                  <a:pt x="501319" y="37744"/>
                </a:lnTo>
                <a:lnTo>
                  <a:pt x="499071" y="34683"/>
                </a:lnTo>
                <a:lnTo>
                  <a:pt x="520369" y="34683"/>
                </a:lnTo>
                <a:lnTo>
                  <a:pt x="520369" y="27000"/>
                </a:lnTo>
                <a:lnTo>
                  <a:pt x="480720" y="27000"/>
                </a:lnTo>
                <a:lnTo>
                  <a:pt x="482574" y="22720"/>
                </a:lnTo>
                <a:lnTo>
                  <a:pt x="482688" y="22491"/>
                </a:lnTo>
                <a:lnTo>
                  <a:pt x="484225" y="17830"/>
                </a:lnTo>
                <a:lnTo>
                  <a:pt x="485317" y="13728"/>
                </a:lnTo>
                <a:lnTo>
                  <a:pt x="485482" y="13106"/>
                </a:lnTo>
                <a:lnTo>
                  <a:pt x="492734" y="12128"/>
                </a:lnTo>
                <a:lnTo>
                  <a:pt x="499935" y="10795"/>
                </a:lnTo>
                <a:lnTo>
                  <a:pt x="507060" y="9093"/>
                </a:lnTo>
                <a:lnTo>
                  <a:pt x="514070" y="7023"/>
                </a:lnTo>
                <a:lnTo>
                  <a:pt x="510705" y="317"/>
                </a:lnTo>
                <a:lnTo>
                  <a:pt x="498563" y="3365"/>
                </a:lnTo>
                <a:lnTo>
                  <a:pt x="484835" y="5588"/>
                </a:lnTo>
                <a:lnTo>
                  <a:pt x="468884" y="7023"/>
                </a:lnTo>
                <a:lnTo>
                  <a:pt x="467779" y="7023"/>
                </a:lnTo>
                <a:lnTo>
                  <a:pt x="452564" y="7505"/>
                </a:lnTo>
                <a:lnTo>
                  <a:pt x="454571" y="14376"/>
                </a:lnTo>
                <a:lnTo>
                  <a:pt x="454660" y="14693"/>
                </a:lnTo>
                <a:lnTo>
                  <a:pt x="463346" y="14693"/>
                </a:lnTo>
                <a:lnTo>
                  <a:pt x="471195" y="14376"/>
                </a:lnTo>
                <a:lnTo>
                  <a:pt x="478624" y="13728"/>
                </a:lnTo>
                <a:lnTo>
                  <a:pt x="477481" y="17830"/>
                </a:lnTo>
                <a:lnTo>
                  <a:pt x="477354" y="18288"/>
                </a:lnTo>
                <a:lnTo>
                  <a:pt x="475767" y="22491"/>
                </a:lnTo>
                <a:lnTo>
                  <a:pt x="475678" y="22720"/>
                </a:lnTo>
                <a:lnTo>
                  <a:pt x="473570" y="27000"/>
                </a:lnTo>
                <a:lnTo>
                  <a:pt x="448640" y="27000"/>
                </a:lnTo>
                <a:lnTo>
                  <a:pt x="448640" y="34683"/>
                </a:lnTo>
                <a:lnTo>
                  <a:pt x="469379" y="34683"/>
                </a:lnTo>
                <a:lnTo>
                  <a:pt x="463816" y="41617"/>
                </a:lnTo>
                <a:lnTo>
                  <a:pt x="457479" y="47828"/>
                </a:lnTo>
                <a:lnTo>
                  <a:pt x="450443" y="53251"/>
                </a:lnTo>
                <a:lnTo>
                  <a:pt x="442747" y="57835"/>
                </a:lnTo>
                <a:lnTo>
                  <a:pt x="445973" y="64871"/>
                </a:lnTo>
                <a:lnTo>
                  <a:pt x="452285" y="61531"/>
                </a:lnTo>
                <a:lnTo>
                  <a:pt x="458025" y="57391"/>
                </a:lnTo>
                <a:lnTo>
                  <a:pt x="463207" y="52552"/>
                </a:lnTo>
                <a:lnTo>
                  <a:pt x="463207" y="73672"/>
                </a:lnTo>
                <a:lnTo>
                  <a:pt x="504685" y="73672"/>
                </a:lnTo>
                <a:lnTo>
                  <a:pt x="504685" y="67132"/>
                </a:lnTo>
                <a:lnTo>
                  <a:pt x="504685" y="54343"/>
                </a:lnTo>
                <a:lnTo>
                  <a:pt x="504685" y="52552"/>
                </a:lnTo>
                <a:lnTo>
                  <a:pt x="504685" y="51638"/>
                </a:lnTo>
                <a:lnTo>
                  <a:pt x="509727" y="56642"/>
                </a:lnTo>
                <a:lnTo>
                  <a:pt x="515607" y="60858"/>
                </a:lnTo>
                <a:lnTo>
                  <a:pt x="522058" y="64084"/>
                </a:lnTo>
                <a:lnTo>
                  <a:pt x="524979" y="56642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43360" y="500935"/>
            <a:ext cx="108726" cy="139391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9572117" y="495718"/>
            <a:ext cx="523875" cy="146685"/>
          </a:xfrm>
          <a:custGeom>
            <a:avLst/>
            <a:gdLst/>
            <a:ahLst/>
            <a:cxnLst/>
            <a:rect l="l" t="t" r="r" b="b"/>
            <a:pathLst>
              <a:path w="523875" h="146684">
                <a:moveTo>
                  <a:pt x="101434" y="135178"/>
                </a:moveTo>
                <a:lnTo>
                  <a:pt x="92748" y="135178"/>
                </a:lnTo>
                <a:lnTo>
                  <a:pt x="89255" y="135178"/>
                </a:lnTo>
                <a:lnTo>
                  <a:pt x="78536" y="135178"/>
                </a:lnTo>
                <a:lnTo>
                  <a:pt x="80111" y="142049"/>
                </a:lnTo>
                <a:lnTo>
                  <a:pt x="80137" y="142201"/>
                </a:lnTo>
                <a:lnTo>
                  <a:pt x="98082" y="142201"/>
                </a:lnTo>
                <a:lnTo>
                  <a:pt x="101434" y="138366"/>
                </a:lnTo>
                <a:lnTo>
                  <a:pt x="101434" y="135178"/>
                </a:lnTo>
                <a:close/>
              </a:path>
              <a:path w="523875" h="146684">
                <a:moveTo>
                  <a:pt x="121894" y="110756"/>
                </a:moveTo>
                <a:lnTo>
                  <a:pt x="118237" y="109334"/>
                </a:lnTo>
                <a:lnTo>
                  <a:pt x="116852" y="108800"/>
                </a:lnTo>
                <a:lnTo>
                  <a:pt x="113842" y="107632"/>
                </a:lnTo>
                <a:lnTo>
                  <a:pt x="110744" y="106426"/>
                </a:lnTo>
                <a:lnTo>
                  <a:pt x="101231" y="101384"/>
                </a:lnTo>
                <a:lnTo>
                  <a:pt x="98640" y="99517"/>
                </a:lnTo>
                <a:lnTo>
                  <a:pt x="98640" y="107632"/>
                </a:lnTo>
                <a:lnTo>
                  <a:pt x="64173" y="107632"/>
                </a:lnTo>
                <a:lnTo>
                  <a:pt x="64173" y="95897"/>
                </a:lnTo>
                <a:lnTo>
                  <a:pt x="57162" y="95897"/>
                </a:lnTo>
                <a:lnTo>
                  <a:pt x="57162" y="107632"/>
                </a:lnTo>
                <a:lnTo>
                  <a:pt x="24523" y="107632"/>
                </a:lnTo>
                <a:lnTo>
                  <a:pt x="29933" y="103771"/>
                </a:lnTo>
                <a:lnTo>
                  <a:pt x="35077" y="99402"/>
                </a:lnTo>
                <a:lnTo>
                  <a:pt x="39878" y="94526"/>
                </a:lnTo>
                <a:lnTo>
                  <a:pt x="44272" y="89204"/>
                </a:lnTo>
                <a:lnTo>
                  <a:pt x="79717" y="89204"/>
                </a:lnTo>
                <a:lnTo>
                  <a:pt x="83680" y="94526"/>
                </a:lnTo>
                <a:lnTo>
                  <a:pt x="88176" y="99402"/>
                </a:lnTo>
                <a:lnTo>
                  <a:pt x="93179" y="103771"/>
                </a:lnTo>
                <a:lnTo>
                  <a:pt x="98640" y="107632"/>
                </a:lnTo>
                <a:lnTo>
                  <a:pt x="98640" y="99517"/>
                </a:lnTo>
                <a:lnTo>
                  <a:pt x="93281" y="95618"/>
                </a:lnTo>
                <a:lnTo>
                  <a:pt x="86931" y="89204"/>
                </a:lnTo>
                <a:lnTo>
                  <a:pt x="118249" y="89204"/>
                </a:lnTo>
                <a:lnTo>
                  <a:pt x="118249" y="81800"/>
                </a:lnTo>
                <a:lnTo>
                  <a:pt x="48895" y="81800"/>
                </a:lnTo>
                <a:lnTo>
                  <a:pt x="50393" y="78638"/>
                </a:lnTo>
                <a:lnTo>
                  <a:pt x="51803" y="75260"/>
                </a:lnTo>
                <a:lnTo>
                  <a:pt x="52819" y="71742"/>
                </a:lnTo>
                <a:lnTo>
                  <a:pt x="103263" y="71742"/>
                </a:lnTo>
                <a:lnTo>
                  <a:pt x="103263" y="30670"/>
                </a:lnTo>
                <a:lnTo>
                  <a:pt x="96253" y="30670"/>
                </a:lnTo>
                <a:lnTo>
                  <a:pt x="96253" y="37058"/>
                </a:lnTo>
                <a:lnTo>
                  <a:pt x="96253" y="48145"/>
                </a:lnTo>
                <a:lnTo>
                  <a:pt x="96253" y="54063"/>
                </a:lnTo>
                <a:lnTo>
                  <a:pt x="96253" y="65532"/>
                </a:lnTo>
                <a:lnTo>
                  <a:pt x="24803" y="65532"/>
                </a:lnTo>
                <a:lnTo>
                  <a:pt x="24803" y="54063"/>
                </a:lnTo>
                <a:lnTo>
                  <a:pt x="96253" y="54063"/>
                </a:lnTo>
                <a:lnTo>
                  <a:pt x="96253" y="48145"/>
                </a:lnTo>
                <a:lnTo>
                  <a:pt x="24803" y="48145"/>
                </a:lnTo>
                <a:lnTo>
                  <a:pt x="24803" y="37058"/>
                </a:lnTo>
                <a:lnTo>
                  <a:pt x="96253" y="37058"/>
                </a:lnTo>
                <a:lnTo>
                  <a:pt x="96253" y="30670"/>
                </a:lnTo>
                <a:lnTo>
                  <a:pt x="88125" y="30670"/>
                </a:lnTo>
                <a:lnTo>
                  <a:pt x="88125" y="18859"/>
                </a:lnTo>
                <a:lnTo>
                  <a:pt x="118110" y="18859"/>
                </a:lnTo>
                <a:lnTo>
                  <a:pt x="118110" y="11506"/>
                </a:lnTo>
                <a:lnTo>
                  <a:pt x="88125" y="11506"/>
                </a:lnTo>
                <a:lnTo>
                  <a:pt x="88125" y="0"/>
                </a:lnTo>
                <a:lnTo>
                  <a:pt x="81267" y="0"/>
                </a:lnTo>
                <a:lnTo>
                  <a:pt x="81267" y="11506"/>
                </a:lnTo>
                <a:lnTo>
                  <a:pt x="64033" y="11506"/>
                </a:lnTo>
                <a:lnTo>
                  <a:pt x="64033" y="18859"/>
                </a:lnTo>
                <a:lnTo>
                  <a:pt x="81407" y="18859"/>
                </a:lnTo>
                <a:lnTo>
                  <a:pt x="81407" y="30670"/>
                </a:lnTo>
                <a:lnTo>
                  <a:pt x="39789" y="30670"/>
                </a:lnTo>
                <a:lnTo>
                  <a:pt x="39789" y="18859"/>
                </a:lnTo>
                <a:lnTo>
                  <a:pt x="56603" y="18859"/>
                </a:lnTo>
                <a:lnTo>
                  <a:pt x="56603" y="11506"/>
                </a:lnTo>
                <a:lnTo>
                  <a:pt x="39789" y="11506"/>
                </a:lnTo>
                <a:lnTo>
                  <a:pt x="39789" y="0"/>
                </a:lnTo>
                <a:lnTo>
                  <a:pt x="32918" y="0"/>
                </a:lnTo>
                <a:lnTo>
                  <a:pt x="32918" y="11506"/>
                </a:lnTo>
                <a:lnTo>
                  <a:pt x="2946" y="11506"/>
                </a:lnTo>
                <a:lnTo>
                  <a:pt x="2946" y="18859"/>
                </a:lnTo>
                <a:lnTo>
                  <a:pt x="32918" y="18859"/>
                </a:lnTo>
                <a:lnTo>
                  <a:pt x="32918" y="30670"/>
                </a:lnTo>
                <a:lnTo>
                  <a:pt x="17792" y="30670"/>
                </a:lnTo>
                <a:lnTo>
                  <a:pt x="17792" y="71742"/>
                </a:lnTo>
                <a:lnTo>
                  <a:pt x="46101" y="71742"/>
                </a:lnTo>
                <a:lnTo>
                  <a:pt x="44970" y="75260"/>
                </a:lnTo>
                <a:lnTo>
                  <a:pt x="43434" y="78638"/>
                </a:lnTo>
                <a:lnTo>
                  <a:pt x="41617" y="81800"/>
                </a:lnTo>
                <a:lnTo>
                  <a:pt x="2667" y="81800"/>
                </a:lnTo>
                <a:lnTo>
                  <a:pt x="2667" y="89204"/>
                </a:lnTo>
                <a:lnTo>
                  <a:pt x="35953" y="89204"/>
                </a:lnTo>
                <a:lnTo>
                  <a:pt x="30289" y="94526"/>
                </a:lnTo>
                <a:lnTo>
                  <a:pt x="29095" y="95618"/>
                </a:lnTo>
                <a:lnTo>
                  <a:pt x="20955" y="101384"/>
                </a:lnTo>
                <a:lnTo>
                  <a:pt x="11239" y="106692"/>
                </a:lnTo>
                <a:lnTo>
                  <a:pt x="0" y="111518"/>
                </a:lnTo>
                <a:lnTo>
                  <a:pt x="3086" y="118694"/>
                </a:lnTo>
                <a:lnTo>
                  <a:pt x="9664" y="115951"/>
                </a:lnTo>
                <a:lnTo>
                  <a:pt x="15887" y="112750"/>
                </a:lnTo>
                <a:lnTo>
                  <a:pt x="17907" y="111518"/>
                </a:lnTo>
                <a:lnTo>
                  <a:pt x="22275" y="108800"/>
                </a:lnTo>
                <a:lnTo>
                  <a:pt x="22275" y="142049"/>
                </a:lnTo>
                <a:lnTo>
                  <a:pt x="29286" y="142049"/>
                </a:lnTo>
                <a:lnTo>
                  <a:pt x="29286" y="114414"/>
                </a:lnTo>
                <a:lnTo>
                  <a:pt x="57162" y="114414"/>
                </a:lnTo>
                <a:lnTo>
                  <a:pt x="57162" y="146240"/>
                </a:lnTo>
                <a:lnTo>
                  <a:pt x="64173" y="146240"/>
                </a:lnTo>
                <a:lnTo>
                  <a:pt x="64173" y="114414"/>
                </a:lnTo>
                <a:lnTo>
                  <a:pt x="94437" y="114414"/>
                </a:lnTo>
                <a:lnTo>
                  <a:pt x="94437" y="133108"/>
                </a:lnTo>
                <a:lnTo>
                  <a:pt x="93014" y="134848"/>
                </a:lnTo>
                <a:lnTo>
                  <a:pt x="101434" y="134848"/>
                </a:lnTo>
                <a:lnTo>
                  <a:pt x="101434" y="114414"/>
                </a:lnTo>
                <a:lnTo>
                  <a:pt x="101434" y="109334"/>
                </a:lnTo>
                <a:lnTo>
                  <a:pt x="106908" y="112750"/>
                </a:lnTo>
                <a:lnTo>
                  <a:pt x="112788" y="115633"/>
                </a:lnTo>
                <a:lnTo>
                  <a:pt x="118948" y="117957"/>
                </a:lnTo>
                <a:lnTo>
                  <a:pt x="121894" y="110756"/>
                </a:lnTo>
                <a:close/>
              </a:path>
              <a:path w="523875" h="146684">
                <a:moveTo>
                  <a:pt x="191249" y="9118"/>
                </a:moveTo>
                <a:lnTo>
                  <a:pt x="174434" y="9118"/>
                </a:lnTo>
                <a:lnTo>
                  <a:pt x="174434" y="330"/>
                </a:lnTo>
                <a:lnTo>
                  <a:pt x="167576" y="330"/>
                </a:lnTo>
                <a:lnTo>
                  <a:pt x="167576" y="9118"/>
                </a:lnTo>
                <a:lnTo>
                  <a:pt x="137591" y="9118"/>
                </a:lnTo>
                <a:lnTo>
                  <a:pt x="137591" y="16154"/>
                </a:lnTo>
                <a:lnTo>
                  <a:pt x="167576" y="16154"/>
                </a:lnTo>
                <a:lnTo>
                  <a:pt x="167576" y="23977"/>
                </a:lnTo>
                <a:lnTo>
                  <a:pt x="174434" y="23977"/>
                </a:lnTo>
                <a:lnTo>
                  <a:pt x="174434" y="16154"/>
                </a:lnTo>
                <a:lnTo>
                  <a:pt x="191249" y="16154"/>
                </a:lnTo>
                <a:lnTo>
                  <a:pt x="191249" y="9118"/>
                </a:lnTo>
                <a:close/>
              </a:path>
              <a:path w="523875" h="146684">
                <a:moveTo>
                  <a:pt x="192366" y="84366"/>
                </a:moveTo>
                <a:lnTo>
                  <a:pt x="185648" y="84683"/>
                </a:lnTo>
                <a:lnTo>
                  <a:pt x="178358" y="85166"/>
                </a:lnTo>
                <a:lnTo>
                  <a:pt x="170510" y="85483"/>
                </a:lnTo>
                <a:lnTo>
                  <a:pt x="170510" y="76365"/>
                </a:lnTo>
                <a:lnTo>
                  <a:pt x="187604" y="76365"/>
                </a:lnTo>
                <a:lnTo>
                  <a:pt x="187604" y="70942"/>
                </a:lnTo>
                <a:lnTo>
                  <a:pt x="170510" y="70942"/>
                </a:lnTo>
                <a:lnTo>
                  <a:pt x="170510" y="61506"/>
                </a:lnTo>
                <a:lnTo>
                  <a:pt x="164350" y="61506"/>
                </a:lnTo>
                <a:lnTo>
                  <a:pt x="164350" y="70942"/>
                </a:lnTo>
                <a:lnTo>
                  <a:pt x="146837" y="70942"/>
                </a:lnTo>
                <a:lnTo>
                  <a:pt x="146837" y="76365"/>
                </a:lnTo>
                <a:lnTo>
                  <a:pt x="164350" y="76365"/>
                </a:lnTo>
                <a:lnTo>
                  <a:pt x="164350" y="85801"/>
                </a:lnTo>
                <a:lnTo>
                  <a:pt x="138430" y="86588"/>
                </a:lnTo>
                <a:lnTo>
                  <a:pt x="138849" y="90106"/>
                </a:lnTo>
                <a:lnTo>
                  <a:pt x="138925" y="90792"/>
                </a:lnTo>
                <a:lnTo>
                  <a:pt x="139001" y="91414"/>
                </a:lnTo>
                <a:lnTo>
                  <a:pt x="139065" y="91986"/>
                </a:lnTo>
                <a:lnTo>
                  <a:pt x="139128" y="92506"/>
                </a:lnTo>
                <a:lnTo>
                  <a:pt x="167373" y="91414"/>
                </a:lnTo>
                <a:lnTo>
                  <a:pt x="192366" y="90106"/>
                </a:lnTo>
                <a:lnTo>
                  <a:pt x="192366" y="85483"/>
                </a:lnTo>
                <a:lnTo>
                  <a:pt x="192366" y="84366"/>
                </a:lnTo>
                <a:close/>
              </a:path>
              <a:path w="523875" h="146684">
                <a:moveTo>
                  <a:pt x="196151" y="46659"/>
                </a:moveTo>
                <a:lnTo>
                  <a:pt x="170649" y="46659"/>
                </a:lnTo>
                <a:lnTo>
                  <a:pt x="170649" y="38519"/>
                </a:lnTo>
                <a:lnTo>
                  <a:pt x="191389" y="38519"/>
                </a:lnTo>
                <a:lnTo>
                  <a:pt x="191389" y="32600"/>
                </a:lnTo>
                <a:lnTo>
                  <a:pt x="170649" y="32600"/>
                </a:lnTo>
                <a:lnTo>
                  <a:pt x="170649" y="25895"/>
                </a:lnTo>
                <a:lnTo>
                  <a:pt x="164211" y="25895"/>
                </a:lnTo>
                <a:lnTo>
                  <a:pt x="164211" y="32600"/>
                </a:lnTo>
                <a:lnTo>
                  <a:pt x="143192" y="32600"/>
                </a:lnTo>
                <a:lnTo>
                  <a:pt x="143192" y="38519"/>
                </a:lnTo>
                <a:lnTo>
                  <a:pt x="164211" y="38519"/>
                </a:lnTo>
                <a:lnTo>
                  <a:pt x="164211" y="46659"/>
                </a:lnTo>
                <a:lnTo>
                  <a:pt x="138430" y="46659"/>
                </a:lnTo>
                <a:lnTo>
                  <a:pt x="138430" y="52260"/>
                </a:lnTo>
                <a:lnTo>
                  <a:pt x="155384" y="52260"/>
                </a:lnTo>
                <a:lnTo>
                  <a:pt x="152692" y="57823"/>
                </a:lnTo>
                <a:lnTo>
                  <a:pt x="146837" y="62179"/>
                </a:lnTo>
                <a:lnTo>
                  <a:pt x="137172" y="65532"/>
                </a:lnTo>
                <a:lnTo>
                  <a:pt x="139687" y="70942"/>
                </a:lnTo>
                <a:lnTo>
                  <a:pt x="147129" y="67170"/>
                </a:lnTo>
                <a:lnTo>
                  <a:pt x="153073" y="62788"/>
                </a:lnTo>
                <a:lnTo>
                  <a:pt x="157543" y="57823"/>
                </a:lnTo>
                <a:lnTo>
                  <a:pt x="160553" y="52260"/>
                </a:lnTo>
                <a:lnTo>
                  <a:pt x="176263" y="52260"/>
                </a:lnTo>
                <a:lnTo>
                  <a:pt x="176263" y="63906"/>
                </a:lnTo>
                <a:lnTo>
                  <a:pt x="178219" y="65354"/>
                </a:lnTo>
                <a:lnTo>
                  <a:pt x="195453" y="65354"/>
                </a:lnTo>
                <a:lnTo>
                  <a:pt x="195453" y="60706"/>
                </a:lnTo>
                <a:lnTo>
                  <a:pt x="182422" y="60706"/>
                </a:lnTo>
                <a:lnTo>
                  <a:pt x="181724" y="59982"/>
                </a:lnTo>
                <a:lnTo>
                  <a:pt x="181724" y="52260"/>
                </a:lnTo>
                <a:lnTo>
                  <a:pt x="196151" y="52260"/>
                </a:lnTo>
                <a:lnTo>
                  <a:pt x="196151" y="46659"/>
                </a:lnTo>
                <a:close/>
              </a:path>
              <a:path w="523875" h="146684">
                <a:moveTo>
                  <a:pt x="241973" y="99860"/>
                </a:moveTo>
                <a:lnTo>
                  <a:pt x="148234" y="99860"/>
                </a:lnTo>
                <a:lnTo>
                  <a:pt x="148234" y="106083"/>
                </a:lnTo>
                <a:lnTo>
                  <a:pt x="241973" y="106083"/>
                </a:lnTo>
                <a:lnTo>
                  <a:pt x="241973" y="99860"/>
                </a:lnTo>
                <a:close/>
              </a:path>
              <a:path w="523875" h="146684">
                <a:moveTo>
                  <a:pt x="252615" y="9118"/>
                </a:moveTo>
                <a:lnTo>
                  <a:pt x="222770" y="9118"/>
                </a:lnTo>
                <a:lnTo>
                  <a:pt x="222770" y="330"/>
                </a:lnTo>
                <a:lnTo>
                  <a:pt x="215912" y="330"/>
                </a:lnTo>
                <a:lnTo>
                  <a:pt x="215912" y="9118"/>
                </a:lnTo>
                <a:lnTo>
                  <a:pt x="198958" y="9118"/>
                </a:lnTo>
                <a:lnTo>
                  <a:pt x="198958" y="16154"/>
                </a:lnTo>
                <a:lnTo>
                  <a:pt x="215912" y="16154"/>
                </a:lnTo>
                <a:lnTo>
                  <a:pt x="215912" y="23977"/>
                </a:lnTo>
                <a:lnTo>
                  <a:pt x="222770" y="23977"/>
                </a:lnTo>
                <a:lnTo>
                  <a:pt x="222770" y="16154"/>
                </a:lnTo>
                <a:lnTo>
                  <a:pt x="252615" y="16154"/>
                </a:lnTo>
                <a:lnTo>
                  <a:pt x="252615" y="9118"/>
                </a:lnTo>
                <a:close/>
              </a:path>
              <a:path w="523875" h="146684">
                <a:moveTo>
                  <a:pt x="254584" y="115366"/>
                </a:moveTo>
                <a:lnTo>
                  <a:pt x="135343" y="115366"/>
                </a:lnTo>
                <a:lnTo>
                  <a:pt x="135343" y="121754"/>
                </a:lnTo>
                <a:lnTo>
                  <a:pt x="170929" y="121754"/>
                </a:lnTo>
                <a:lnTo>
                  <a:pt x="165227" y="127177"/>
                </a:lnTo>
                <a:lnTo>
                  <a:pt x="149631" y="137096"/>
                </a:lnTo>
                <a:lnTo>
                  <a:pt x="151053" y="143268"/>
                </a:lnTo>
                <a:lnTo>
                  <a:pt x="197269" y="141058"/>
                </a:lnTo>
                <a:lnTo>
                  <a:pt x="233705" y="137706"/>
                </a:lnTo>
                <a:lnTo>
                  <a:pt x="237210" y="140385"/>
                </a:lnTo>
                <a:lnTo>
                  <a:pt x="240563" y="143268"/>
                </a:lnTo>
                <a:lnTo>
                  <a:pt x="243789" y="146342"/>
                </a:lnTo>
                <a:lnTo>
                  <a:pt x="248272" y="141058"/>
                </a:lnTo>
                <a:lnTo>
                  <a:pt x="244043" y="137706"/>
                </a:lnTo>
                <a:lnTo>
                  <a:pt x="243268" y="137096"/>
                </a:lnTo>
                <a:lnTo>
                  <a:pt x="241681" y="135839"/>
                </a:lnTo>
                <a:lnTo>
                  <a:pt x="234924" y="130873"/>
                </a:lnTo>
                <a:lnTo>
                  <a:pt x="228015" y="126161"/>
                </a:lnTo>
                <a:lnTo>
                  <a:pt x="226695" y="125336"/>
                </a:lnTo>
                <a:lnTo>
                  <a:pt x="226695" y="132600"/>
                </a:lnTo>
                <a:lnTo>
                  <a:pt x="212636" y="133870"/>
                </a:lnTo>
                <a:lnTo>
                  <a:pt x="196938" y="135026"/>
                </a:lnTo>
                <a:lnTo>
                  <a:pt x="178765" y="136131"/>
                </a:lnTo>
                <a:lnTo>
                  <a:pt x="160705" y="137083"/>
                </a:lnTo>
                <a:lnTo>
                  <a:pt x="167195" y="132600"/>
                </a:lnTo>
                <a:lnTo>
                  <a:pt x="173456" y="127406"/>
                </a:lnTo>
                <a:lnTo>
                  <a:pt x="179184" y="121754"/>
                </a:lnTo>
                <a:lnTo>
                  <a:pt x="217297" y="121754"/>
                </a:lnTo>
                <a:lnTo>
                  <a:pt x="214795" y="124612"/>
                </a:lnTo>
                <a:lnTo>
                  <a:pt x="218986" y="127177"/>
                </a:lnTo>
                <a:lnTo>
                  <a:pt x="222910" y="129895"/>
                </a:lnTo>
                <a:lnTo>
                  <a:pt x="226695" y="132600"/>
                </a:lnTo>
                <a:lnTo>
                  <a:pt x="226695" y="125336"/>
                </a:lnTo>
                <a:lnTo>
                  <a:pt x="220980" y="121754"/>
                </a:lnTo>
                <a:lnTo>
                  <a:pt x="254584" y="121754"/>
                </a:lnTo>
                <a:lnTo>
                  <a:pt x="254584" y="115366"/>
                </a:lnTo>
                <a:close/>
              </a:path>
              <a:path w="523875" h="146684">
                <a:moveTo>
                  <a:pt x="256400" y="69824"/>
                </a:moveTo>
                <a:lnTo>
                  <a:pt x="251218" y="67106"/>
                </a:lnTo>
                <a:lnTo>
                  <a:pt x="251180" y="67551"/>
                </a:lnTo>
                <a:lnTo>
                  <a:pt x="251079" y="68554"/>
                </a:lnTo>
                <a:lnTo>
                  <a:pt x="245198" y="85483"/>
                </a:lnTo>
                <a:lnTo>
                  <a:pt x="243928" y="85483"/>
                </a:lnTo>
                <a:lnTo>
                  <a:pt x="242671" y="83718"/>
                </a:lnTo>
                <a:lnTo>
                  <a:pt x="241922" y="80606"/>
                </a:lnTo>
                <a:lnTo>
                  <a:pt x="241833" y="80200"/>
                </a:lnTo>
                <a:lnTo>
                  <a:pt x="241096" y="76314"/>
                </a:lnTo>
                <a:lnTo>
                  <a:pt x="241109" y="50876"/>
                </a:lnTo>
                <a:lnTo>
                  <a:pt x="241325" y="44462"/>
                </a:lnTo>
                <a:lnTo>
                  <a:pt x="241693" y="36474"/>
                </a:lnTo>
                <a:lnTo>
                  <a:pt x="221373" y="36474"/>
                </a:lnTo>
                <a:lnTo>
                  <a:pt x="221373" y="26238"/>
                </a:lnTo>
                <a:lnTo>
                  <a:pt x="215214" y="26238"/>
                </a:lnTo>
                <a:lnTo>
                  <a:pt x="215214" y="36474"/>
                </a:lnTo>
                <a:lnTo>
                  <a:pt x="199517" y="36474"/>
                </a:lnTo>
                <a:lnTo>
                  <a:pt x="199517" y="43484"/>
                </a:lnTo>
                <a:lnTo>
                  <a:pt x="215214" y="43484"/>
                </a:lnTo>
                <a:lnTo>
                  <a:pt x="215074" y="50876"/>
                </a:lnTo>
                <a:lnTo>
                  <a:pt x="214249" y="57556"/>
                </a:lnTo>
                <a:lnTo>
                  <a:pt x="214223" y="57734"/>
                </a:lnTo>
                <a:lnTo>
                  <a:pt x="212547" y="64427"/>
                </a:lnTo>
                <a:lnTo>
                  <a:pt x="209042" y="61874"/>
                </a:lnTo>
                <a:lnTo>
                  <a:pt x="205574" y="59601"/>
                </a:lnTo>
                <a:lnTo>
                  <a:pt x="201752" y="57556"/>
                </a:lnTo>
                <a:lnTo>
                  <a:pt x="198259" y="62179"/>
                </a:lnTo>
                <a:lnTo>
                  <a:pt x="202463" y="64719"/>
                </a:lnTo>
                <a:lnTo>
                  <a:pt x="206527" y="67551"/>
                </a:lnTo>
                <a:lnTo>
                  <a:pt x="210299" y="70637"/>
                </a:lnTo>
                <a:lnTo>
                  <a:pt x="207365" y="77939"/>
                </a:lnTo>
                <a:lnTo>
                  <a:pt x="202603" y="84328"/>
                </a:lnTo>
                <a:lnTo>
                  <a:pt x="196430" y="89166"/>
                </a:lnTo>
                <a:lnTo>
                  <a:pt x="200914" y="94195"/>
                </a:lnTo>
                <a:lnTo>
                  <a:pt x="207124" y="89166"/>
                </a:lnTo>
                <a:lnTo>
                  <a:pt x="207746" y="88417"/>
                </a:lnTo>
                <a:lnTo>
                  <a:pt x="212267" y="82575"/>
                </a:lnTo>
                <a:lnTo>
                  <a:pt x="215493" y="75184"/>
                </a:lnTo>
                <a:lnTo>
                  <a:pt x="219138" y="78486"/>
                </a:lnTo>
                <a:lnTo>
                  <a:pt x="222631" y="82067"/>
                </a:lnTo>
                <a:lnTo>
                  <a:pt x="225717" y="85890"/>
                </a:lnTo>
                <a:lnTo>
                  <a:pt x="230200" y="80606"/>
                </a:lnTo>
                <a:lnTo>
                  <a:pt x="226275" y="76314"/>
                </a:lnTo>
                <a:lnTo>
                  <a:pt x="225145" y="75184"/>
                </a:lnTo>
                <a:lnTo>
                  <a:pt x="222211" y="72275"/>
                </a:lnTo>
                <a:lnTo>
                  <a:pt x="217868" y="68554"/>
                </a:lnTo>
                <a:lnTo>
                  <a:pt x="218948" y="64719"/>
                </a:lnTo>
                <a:lnTo>
                  <a:pt x="219024" y="64427"/>
                </a:lnTo>
                <a:lnTo>
                  <a:pt x="220116" y="60540"/>
                </a:lnTo>
                <a:lnTo>
                  <a:pt x="221373" y="52260"/>
                </a:lnTo>
                <a:lnTo>
                  <a:pt x="221373" y="43484"/>
                </a:lnTo>
                <a:lnTo>
                  <a:pt x="235242" y="43484"/>
                </a:lnTo>
                <a:lnTo>
                  <a:pt x="235000" y="50876"/>
                </a:lnTo>
                <a:lnTo>
                  <a:pt x="234962" y="51930"/>
                </a:lnTo>
                <a:lnTo>
                  <a:pt x="234861" y="57734"/>
                </a:lnTo>
                <a:lnTo>
                  <a:pt x="234734" y="72275"/>
                </a:lnTo>
                <a:lnTo>
                  <a:pt x="234962" y="75184"/>
                </a:lnTo>
                <a:lnTo>
                  <a:pt x="235000" y="75730"/>
                </a:lnTo>
                <a:lnTo>
                  <a:pt x="240004" y="90906"/>
                </a:lnTo>
                <a:lnTo>
                  <a:pt x="240144" y="90906"/>
                </a:lnTo>
                <a:lnTo>
                  <a:pt x="241414" y="92684"/>
                </a:lnTo>
                <a:lnTo>
                  <a:pt x="243598" y="93789"/>
                </a:lnTo>
                <a:lnTo>
                  <a:pt x="245757" y="93789"/>
                </a:lnTo>
                <a:lnTo>
                  <a:pt x="253847" y="85483"/>
                </a:lnTo>
                <a:lnTo>
                  <a:pt x="254965" y="80606"/>
                </a:lnTo>
                <a:lnTo>
                  <a:pt x="255066" y="80200"/>
                </a:lnTo>
                <a:lnTo>
                  <a:pt x="255143" y="79870"/>
                </a:lnTo>
                <a:lnTo>
                  <a:pt x="256095" y="72275"/>
                </a:lnTo>
                <a:lnTo>
                  <a:pt x="256171" y="71653"/>
                </a:lnTo>
                <a:lnTo>
                  <a:pt x="256235" y="71170"/>
                </a:lnTo>
                <a:lnTo>
                  <a:pt x="256298" y="70637"/>
                </a:lnTo>
                <a:lnTo>
                  <a:pt x="256400" y="69824"/>
                </a:lnTo>
                <a:close/>
              </a:path>
              <a:path w="523875" h="146684">
                <a:moveTo>
                  <a:pt x="302082" y="4470"/>
                </a:moveTo>
                <a:lnTo>
                  <a:pt x="296049" y="1231"/>
                </a:lnTo>
                <a:lnTo>
                  <a:pt x="290804" y="12331"/>
                </a:lnTo>
                <a:lnTo>
                  <a:pt x="284353" y="22720"/>
                </a:lnTo>
                <a:lnTo>
                  <a:pt x="276745" y="32308"/>
                </a:lnTo>
                <a:lnTo>
                  <a:pt x="268033" y="40995"/>
                </a:lnTo>
                <a:lnTo>
                  <a:pt x="269989" y="49364"/>
                </a:lnTo>
                <a:lnTo>
                  <a:pt x="280009" y="39649"/>
                </a:lnTo>
                <a:lnTo>
                  <a:pt x="288772" y="28841"/>
                </a:lnTo>
                <a:lnTo>
                  <a:pt x="296164" y="17081"/>
                </a:lnTo>
                <a:lnTo>
                  <a:pt x="302082" y="4470"/>
                </a:lnTo>
                <a:close/>
              </a:path>
              <a:path w="523875" h="146684">
                <a:moveTo>
                  <a:pt x="302780" y="44424"/>
                </a:moveTo>
                <a:lnTo>
                  <a:pt x="296887" y="41211"/>
                </a:lnTo>
                <a:lnTo>
                  <a:pt x="291693" y="53365"/>
                </a:lnTo>
                <a:lnTo>
                  <a:pt x="285191" y="64808"/>
                </a:lnTo>
                <a:lnTo>
                  <a:pt x="277431" y="75438"/>
                </a:lnTo>
                <a:lnTo>
                  <a:pt x="268452" y="85153"/>
                </a:lnTo>
                <a:lnTo>
                  <a:pt x="270548" y="93294"/>
                </a:lnTo>
                <a:lnTo>
                  <a:pt x="275882" y="88049"/>
                </a:lnTo>
                <a:lnTo>
                  <a:pt x="280924" y="82448"/>
                </a:lnTo>
                <a:lnTo>
                  <a:pt x="285546" y="76542"/>
                </a:lnTo>
                <a:lnTo>
                  <a:pt x="285546" y="145529"/>
                </a:lnTo>
                <a:lnTo>
                  <a:pt x="292404" y="145529"/>
                </a:lnTo>
                <a:lnTo>
                  <a:pt x="292404" y="76542"/>
                </a:lnTo>
                <a:lnTo>
                  <a:pt x="292404" y="66306"/>
                </a:lnTo>
                <a:lnTo>
                  <a:pt x="296468" y="59334"/>
                </a:lnTo>
                <a:lnTo>
                  <a:pt x="299974" y="52006"/>
                </a:lnTo>
                <a:lnTo>
                  <a:pt x="302780" y="44424"/>
                </a:lnTo>
                <a:close/>
              </a:path>
              <a:path w="523875" h="146684">
                <a:moveTo>
                  <a:pt x="313563" y="57213"/>
                </a:moveTo>
                <a:lnTo>
                  <a:pt x="307543" y="57213"/>
                </a:lnTo>
                <a:lnTo>
                  <a:pt x="307505" y="85153"/>
                </a:lnTo>
                <a:lnTo>
                  <a:pt x="306895" y="99441"/>
                </a:lnTo>
                <a:lnTo>
                  <a:pt x="304990" y="112306"/>
                </a:lnTo>
                <a:lnTo>
                  <a:pt x="301866" y="122986"/>
                </a:lnTo>
                <a:lnTo>
                  <a:pt x="297599" y="131495"/>
                </a:lnTo>
                <a:lnTo>
                  <a:pt x="302221" y="136283"/>
                </a:lnTo>
                <a:lnTo>
                  <a:pt x="307022" y="126911"/>
                </a:lnTo>
                <a:lnTo>
                  <a:pt x="310515" y="115112"/>
                </a:lnTo>
                <a:lnTo>
                  <a:pt x="312699" y="100914"/>
                </a:lnTo>
                <a:lnTo>
                  <a:pt x="313524" y="85153"/>
                </a:lnTo>
                <a:lnTo>
                  <a:pt x="313563" y="57213"/>
                </a:lnTo>
                <a:close/>
              </a:path>
              <a:path w="523875" h="146684">
                <a:moveTo>
                  <a:pt x="350697" y="36906"/>
                </a:moveTo>
                <a:lnTo>
                  <a:pt x="331495" y="36906"/>
                </a:lnTo>
                <a:lnTo>
                  <a:pt x="331495" y="977"/>
                </a:lnTo>
                <a:lnTo>
                  <a:pt x="324637" y="977"/>
                </a:lnTo>
                <a:lnTo>
                  <a:pt x="324637" y="36906"/>
                </a:lnTo>
                <a:lnTo>
                  <a:pt x="305015" y="36906"/>
                </a:lnTo>
                <a:lnTo>
                  <a:pt x="305015" y="44894"/>
                </a:lnTo>
                <a:lnTo>
                  <a:pt x="324637" y="44894"/>
                </a:lnTo>
                <a:lnTo>
                  <a:pt x="324637" y="145402"/>
                </a:lnTo>
                <a:lnTo>
                  <a:pt x="331495" y="145402"/>
                </a:lnTo>
                <a:lnTo>
                  <a:pt x="331495" y="44894"/>
                </a:lnTo>
                <a:lnTo>
                  <a:pt x="350697" y="44894"/>
                </a:lnTo>
                <a:lnTo>
                  <a:pt x="350697" y="36906"/>
                </a:lnTo>
                <a:close/>
              </a:path>
              <a:path w="523875" h="146684">
                <a:moveTo>
                  <a:pt x="352450" y="27813"/>
                </a:moveTo>
                <a:lnTo>
                  <a:pt x="350901" y="22720"/>
                </a:lnTo>
                <a:lnTo>
                  <a:pt x="350139" y="20294"/>
                </a:lnTo>
                <a:lnTo>
                  <a:pt x="347192" y="12966"/>
                </a:lnTo>
                <a:lnTo>
                  <a:pt x="343687" y="5880"/>
                </a:lnTo>
                <a:lnTo>
                  <a:pt x="338086" y="8128"/>
                </a:lnTo>
                <a:lnTo>
                  <a:pt x="341871" y="15265"/>
                </a:lnTo>
                <a:lnTo>
                  <a:pt x="344957" y="22720"/>
                </a:lnTo>
                <a:lnTo>
                  <a:pt x="347472" y="30327"/>
                </a:lnTo>
                <a:lnTo>
                  <a:pt x="352450" y="27813"/>
                </a:lnTo>
                <a:close/>
              </a:path>
              <a:path w="523875" h="146684">
                <a:moveTo>
                  <a:pt x="360502" y="118516"/>
                </a:moveTo>
                <a:lnTo>
                  <a:pt x="349999" y="118516"/>
                </a:lnTo>
                <a:lnTo>
                  <a:pt x="348310" y="116433"/>
                </a:lnTo>
                <a:lnTo>
                  <a:pt x="348310" y="56718"/>
                </a:lnTo>
                <a:lnTo>
                  <a:pt x="342430" y="56718"/>
                </a:lnTo>
                <a:lnTo>
                  <a:pt x="342430" y="121234"/>
                </a:lnTo>
                <a:lnTo>
                  <a:pt x="345236" y="125222"/>
                </a:lnTo>
                <a:lnTo>
                  <a:pt x="360502" y="125222"/>
                </a:lnTo>
                <a:lnTo>
                  <a:pt x="360502" y="118516"/>
                </a:lnTo>
                <a:close/>
              </a:path>
              <a:path w="523875" h="146684">
                <a:moveTo>
                  <a:pt x="388670" y="11798"/>
                </a:moveTo>
                <a:lnTo>
                  <a:pt x="356997" y="11798"/>
                </a:lnTo>
                <a:lnTo>
                  <a:pt x="356997" y="19951"/>
                </a:lnTo>
                <a:lnTo>
                  <a:pt x="388670" y="19951"/>
                </a:lnTo>
                <a:lnTo>
                  <a:pt x="388670" y="11798"/>
                </a:lnTo>
                <a:close/>
              </a:path>
              <a:path w="523875" h="146684">
                <a:moveTo>
                  <a:pt x="391325" y="53365"/>
                </a:moveTo>
                <a:lnTo>
                  <a:pt x="354761" y="53365"/>
                </a:lnTo>
                <a:lnTo>
                  <a:pt x="354761" y="61518"/>
                </a:lnTo>
                <a:lnTo>
                  <a:pt x="372554" y="61518"/>
                </a:lnTo>
                <a:lnTo>
                  <a:pt x="372554" y="135128"/>
                </a:lnTo>
                <a:lnTo>
                  <a:pt x="370878" y="137198"/>
                </a:lnTo>
                <a:lnTo>
                  <a:pt x="364705" y="137198"/>
                </a:lnTo>
                <a:lnTo>
                  <a:pt x="358406" y="136550"/>
                </a:lnTo>
                <a:lnTo>
                  <a:pt x="360095" y="144576"/>
                </a:lnTo>
                <a:lnTo>
                  <a:pt x="376339" y="144576"/>
                </a:lnTo>
                <a:lnTo>
                  <a:pt x="379564" y="140741"/>
                </a:lnTo>
                <a:lnTo>
                  <a:pt x="379564" y="137198"/>
                </a:lnTo>
                <a:lnTo>
                  <a:pt x="379564" y="61518"/>
                </a:lnTo>
                <a:lnTo>
                  <a:pt x="391325" y="61518"/>
                </a:lnTo>
                <a:lnTo>
                  <a:pt x="391325" y="53365"/>
                </a:lnTo>
                <a:close/>
              </a:path>
              <a:path w="523875" h="146684">
                <a:moveTo>
                  <a:pt x="523735" y="65798"/>
                </a:moveTo>
                <a:lnTo>
                  <a:pt x="483997" y="47117"/>
                </a:lnTo>
                <a:lnTo>
                  <a:pt x="468109" y="41998"/>
                </a:lnTo>
                <a:lnTo>
                  <a:pt x="468109" y="37528"/>
                </a:lnTo>
                <a:lnTo>
                  <a:pt x="521906" y="37528"/>
                </a:lnTo>
                <a:lnTo>
                  <a:pt x="521906" y="29146"/>
                </a:lnTo>
                <a:lnTo>
                  <a:pt x="468109" y="29146"/>
                </a:lnTo>
                <a:lnTo>
                  <a:pt x="468109" y="14071"/>
                </a:lnTo>
                <a:lnTo>
                  <a:pt x="478485" y="13042"/>
                </a:lnTo>
                <a:lnTo>
                  <a:pt x="488797" y="11633"/>
                </a:lnTo>
                <a:lnTo>
                  <a:pt x="499021" y="9842"/>
                </a:lnTo>
                <a:lnTo>
                  <a:pt x="509155" y="7683"/>
                </a:lnTo>
                <a:lnTo>
                  <a:pt x="505802" y="812"/>
                </a:lnTo>
                <a:lnTo>
                  <a:pt x="487400" y="4089"/>
                </a:lnTo>
                <a:lnTo>
                  <a:pt x="466674" y="6438"/>
                </a:lnTo>
                <a:lnTo>
                  <a:pt x="443572" y="7835"/>
                </a:lnTo>
                <a:lnTo>
                  <a:pt x="418084" y="8305"/>
                </a:lnTo>
                <a:lnTo>
                  <a:pt x="420192" y="15989"/>
                </a:lnTo>
                <a:lnTo>
                  <a:pt x="441261" y="15646"/>
                </a:lnTo>
                <a:lnTo>
                  <a:pt x="460959" y="14706"/>
                </a:lnTo>
                <a:lnTo>
                  <a:pt x="460959" y="29083"/>
                </a:lnTo>
                <a:lnTo>
                  <a:pt x="407162" y="29019"/>
                </a:lnTo>
                <a:lnTo>
                  <a:pt x="407162" y="37388"/>
                </a:lnTo>
                <a:lnTo>
                  <a:pt x="451993" y="37388"/>
                </a:lnTo>
                <a:lnTo>
                  <a:pt x="444588" y="45593"/>
                </a:lnTo>
                <a:lnTo>
                  <a:pt x="434301" y="53327"/>
                </a:lnTo>
                <a:lnTo>
                  <a:pt x="421144" y="60604"/>
                </a:lnTo>
                <a:lnTo>
                  <a:pt x="405053" y="67424"/>
                </a:lnTo>
                <a:lnTo>
                  <a:pt x="409117" y="75095"/>
                </a:lnTo>
                <a:lnTo>
                  <a:pt x="426199" y="66763"/>
                </a:lnTo>
                <a:lnTo>
                  <a:pt x="440258" y="57708"/>
                </a:lnTo>
                <a:lnTo>
                  <a:pt x="451332" y="47917"/>
                </a:lnTo>
                <a:lnTo>
                  <a:pt x="459422" y="37388"/>
                </a:lnTo>
                <a:lnTo>
                  <a:pt x="460819" y="37388"/>
                </a:lnTo>
                <a:lnTo>
                  <a:pt x="460819" y="72707"/>
                </a:lnTo>
                <a:lnTo>
                  <a:pt x="429717" y="72707"/>
                </a:lnTo>
                <a:lnTo>
                  <a:pt x="429717" y="80530"/>
                </a:lnTo>
                <a:lnTo>
                  <a:pt x="485902" y="80530"/>
                </a:lnTo>
                <a:lnTo>
                  <a:pt x="475119" y="87680"/>
                </a:lnTo>
                <a:lnTo>
                  <a:pt x="463905" y="94259"/>
                </a:lnTo>
                <a:lnTo>
                  <a:pt x="463905" y="104648"/>
                </a:lnTo>
                <a:lnTo>
                  <a:pt x="409689" y="104648"/>
                </a:lnTo>
                <a:lnTo>
                  <a:pt x="409689" y="112636"/>
                </a:lnTo>
                <a:lnTo>
                  <a:pt x="463905" y="112636"/>
                </a:lnTo>
                <a:lnTo>
                  <a:pt x="463905" y="135077"/>
                </a:lnTo>
                <a:lnTo>
                  <a:pt x="462089" y="137312"/>
                </a:lnTo>
                <a:lnTo>
                  <a:pt x="441629" y="137160"/>
                </a:lnTo>
                <a:lnTo>
                  <a:pt x="443445" y="144983"/>
                </a:lnTo>
                <a:lnTo>
                  <a:pt x="467690" y="144983"/>
                </a:lnTo>
                <a:lnTo>
                  <a:pt x="471055" y="141147"/>
                </a:lnTo>
                <a:lnTo>
                  <a:pt x="471055" y="112725"/>
                </a:lnTo>
                <a:lnTo>
                  <a:pt x="519252" y="112725"/>
                </a:lnTo>
                <a:lnTo>
                  <a:pt x="519252" y="104724"/>
                </a:lnTo>
                <a:lnTo>
                  <a:pt x="471055" y="104724"/>
                </a:lnTo>
                <a:lnTo>
                  <a:pt x="471055" y="97866"/>
                </a:lnTo>
                <a:lnTo>
                  <a:pt x="483971" y="89623"/>
                </a:lnTo>
                <a:lnTo>
                  <a:pt x="496277" y="80606"/>
                </a:lnTo>
                <a:lnTo>
                  <a:pt x="496277" y="72834"/>
                </a:lnTo>
                <a:lnTo>
                  <a:pt x="468109" y="72834"/>
                </a:lnTo>
                <a:lnTo>
                  <a:pt x="468109" y="49187"/>
                </a:lnTo>
                <a:lnTo>
                  <a:pt x="514375" y="69634"/>
                </a:lnTo>
                <a:lnTo>
                  <a:pt x="520649" y="73621"/>
                </a:lnTo>
                <a:lnTo>
                  <a:pt x="523735" y="65798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0" y="0"/>
            <a:ext cx="3988435" cy="542925"/>
          </a:xfrm>
          <a:custGeom>
            <a:avLst/>
            <a:gdLst/>
            <a:ahLst/>
            <a:cxnLst/>
            <a:rect l="l" t="t" r="r" b="b"/>
            <a:pathLst>
              <a:path w="3988435" h="542925">
                <a:moveTo>
                  <a:pt x="0" y="542543"/>
                </a:moveTo>
                <a:lnTo>
                  <a:pt x="3988435" y="542544"/>
                </a:lnTo>
                <a:lnTo>
                  <a:pt x="3988435" y="0"/>
                </a:lnTo>
                <a:lnTo>
                  <a:pt x="0" y="0"/>
                </a:lnTo>
                <a:lnTo>
                  <a:pt x="0" y="542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620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994734" y="910117"/>
            <a:ext cx="12065" cy="23495"/>
          </a:xfrm>
          <a:custGeom>
            <a:avLst/>
            <a:gdLst/>
            <a:ahLst/>
            <a:cxnLst/>
            <a:rect l="l" t="t" r="r" b="b"/>
            <a:pathLst>
              <a:path w="12065" h="23494">
                <a:moveTo>
                  <a:pt x="4548" y="0"/>
                </a:moveTo>
                <a:lnTo>
                  <a:pt x="3176" y="480"/>
                </a:lnTo>
                <a:lnTo>
                  <a:pt x="1293" y="2343"/>
                </a:lnTo>
                <a:lnTo>
                  <a:pt x="784" y="3537"/>
                </a:lnTo>
                <a:lnTo>
                  <a:pt x="679" y="7526"/>
                </a:lnTo>
                <a:lnTo>
                  <a:pt x="2862" y="9807"/>
                </a:lnTo>
                <a:lnTo>
                  <a:pt x="6326" y="9931"/>
                </a:lnTo>
                <a:lnTo>
                  <a:pt x="7018" y="9838"/>
                </a:lnTo>
                <a:lnTo>
                  <a:pt x="7659" y="9605"/>
                </a:lnTo>
                <a:lnTo>
                  <a:pt x="7672" y="11777"/>
                </a:lnTo>
                <a:lnTo>
                  <a:pt x="0" y="19645"/>
                </a:lnTo>
                <a:lnTo>
                  <a:pt x="0" y="23448"/>
                </a:lnTo>
                <a:lnTo>
                  <a:pt x="11998" y="11809"/>
                </a:lnTo>
                <a:lnTo>
                  <a:pt x="11972" y="8270"/>
                </a:lnTo>
                <a:lnTo>
                  <a:pt x="12037" y="6206"/>
                </a:lnTo>
                <a:lnTo>
                  <a:pt x="11502" y="4158"/>
                </a:lnTo>
                <a:lnTo>
                  <a:pt x="10404" y="2388"/>
                </a:lnTo>
                <a:lnTo>
                  <a:pt x="9397" y="945"/>
                </a:lnTo>
                <a:lnTo>
                  <a:pt x="7711" y="91"/>
                </a:lnTo>
                <a:lnTo>
                  <a:pt x="5934" y="122"/>
                </a:lnTo>
                <a:lnTo>
                  <a:pt x="454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0375" y="3944"/>
            <a:ext cx="1949586" cy="102315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182263" y="814641"/>
            <a:ext cx="2583815" cy="46990"/>
          </a:xfrm>
          <a:custGeom>
            <a:avLst/>
            <a:gdLst/>
            <a:ahLst/>
            <a:cxnLst/>
            <a:rect l="l" t="t" r="r" b="b"/>
            <a:pathLst>
              <a:path w="2583815" h="46990">
                <a:moveTo>
                  <a:pt x="237274" y="4013"/>
                </a:moveTo>
                <a:lnTo>
                  <a:pt x="176834" y="4013"/>
                </a:lnTo>
                <a:lnTo>
                  <a:pt x="123736" y="4381"/>
                </a:lnTo>
                <a:lnTo>
                  <a:pt x="79375" y="4724"/>
                </a:lnTo>
                <a:lnTo>
                  <a:pt x="48145" y="4724"/>
                </a:lnTo>
                <a:lnTo>
                  <a:pt x="48145" y="5359"/>
                </a:lnTo>
                <a:lnTo>
                  <a:pt x="121831" y="4724"/>
                </a:lnTo>
                <a:lnTo>
                  <a:pt x="125857" y="4724"/>
                </a:lnTo>
                <a:lnTo>
                  <a:pt x="176237" y="4381"/>
                </a:lnTo>
                <a:lnTo>
                  <a:pt x="237274" y="4013"/>
                </a:lnTo>
                <a:close/>
              </a:path>
              <a:path w="2583815" h="46990">
                <a:moveTo>
                  <a:pt x="302717" y="5791"/>
                </a:moveTo>
                <a:lnTo>
                  <a:pt x="235623" y="5791"/>
                </a:lnTo>
                <a:lnTo>
                  <a:pt x="182194" y="6108"/>
                </a:lnTo>
                <a:lnTo>
                  <a:pt x="176136" y="6108"/>
                </a:lnTo>
                <a:lnTo>
                  <a:pt x="73152" y="6908"/>
                </a:lnTo>
                <a:lnTo>
                  <a:pt x="26873" y="7302"/>
                </a:lnTo>
                <a:lnTo>
                  <a:pt x="65722" y="7302"/>
                </a:lnTo>
                <a:lnTo>
                  <a:pt x="114744" y="6908"/>
                </a:lnTo>
                <a:lnTo>
                  <a:pt x="108191" y="6908"/>
                </a:lnTo>
                <a:lnTo>
                  <a:pt x="235318" y="6108"/>
                </a:lnTo>
                <a:lnTo>
                  <a:pt x="302717" y="5791"/>
                </a:lnTo>
                <a:close/>
              </a:path>
              <a:path w="2583815" h="46990">
                <a:moveTo>
                  <a:pt x="318503" y="10058"/>
                </a:moveTo>
                <a:lnTo>
                  <a:pt x="239928" y="10058"/>
                </a:lnTo>
                <a:lnTo>
                  <a:pt x="206667" y="10236"/>
                </a:lnTo>
                <a:lnTo>
                  <a:pt x="101561" y="10934"/>
                </a:lnTo>
                <a:lnTo>
                  <a:pt x="0" y="11747"/>
                </a:lnTo>
                <a:lnTo>
                  <a:pt x="46736" y="11747"/>
                </a:lnTo>
                <a:lnTo>
                  <a:pt x="150761" y="10934"/>
                </a:lnTo>
                <a:lnTo>
                  <a:pt x="153035" y="10934"/>
                </a:lnTo>
                <a:lnTo>
                  <a:pt x="222643" y="10515"/>
                </a:lnTo>
                <a:lnTo>
                  <a:pt x="318503" y="10058"/>
                </a:lnTo>
                <a:close/>
              </a:path>
              <a:path w="2583815" h="46990">
                <a:moveTo>
                  <a:pt x="337769" y="18554"/>
                </a:moveTo>
                <a:lnTo>
                  <a:pt x="259041" y="18554"/>
                </a:lnTo>
                <a:lnTo>
                  <a:pt x="32156" y="20053"/>
                </a:lnTo>
                <a:lnTo>
                  <a:pt x="48145" y="20053"/>
                </a:lnTo>
                <a:lnTo>
                  <a:pt x="48145" y="20320"/>
                </a:lnTo>
                <a:lnTo>
                  <a:pt x="131267" y="19697"/>
                </a:lnTo>
                <a:lnTo>
                  <a:pt x="173558" y="19418"/>
                </a:lnTo>
                <a:lnTo>
                  <a:pt x="230619" y="19088"/>
                </a:lnTo>
                <a:lnTo>
                  <a:pt x="337769" y="18554"/>
                </a:lnTo>
                <a:close/>
              </a:path>
              <a:path w="2583815" h="46990">
                <a:moveTo>
                  <a:pt x="352501" y="20688"/>
                </a:moveTo>
                <a:lnTo>
                  <a:pt x="263118" y="20688"/>
                </a:lnTo>
                <a:lnTo>
                  <a:pt x="210502" y="20980"/>
                </a:lnTo>
                <a:lnTo>
                  <a:pt x="153949" y="21310"/>
                </a:lnTo>
                <a:lnTo>
                  <a:pt x="95465" y="21704"/>
                </a:lnTo>
                <a:lnTo>
                  <a:pt x="18770" y="22288"/>
                </a:lnTo>
                <a:lnTo>
                  <a:pt x="48145" y="22288"/>
                </a:lnTo>
                <a:lnTo>
                  <a:pt x="48145" y="22466"/>
                </a:lnTo>
                <a:lnTo>
                  <a:pt x="69964" y="22288"/>
                </a:lnTo>
                <a:lnTo>
                  <a:pt x="352501" y="20688"/>
                </a:lnTo>
                <a:close/>
              </a:path>
              <a:path w="2583815" h="46990">
                <a:moveTo>
                  <a:pt x="373278" y="12001"/>
                </a:moveTo>
                <a:lnTo>
                  <a:pt x="286677" y="12001"/>
                </a:lnTo>
                <a:lnTo>
                  <a:pt x="184861" y="12547"/>
                </a:lnTo>
                <a:lnTo>
                  <a:pt x="126022" y="12941"/>
                </a:lnTo>
                <a:lnTo>
                  <a:pt x="68110" y="13385"/>
                </a:lnTo>
                <a:lnTo>
                  <a:pt x="48145" y="13385"/>
                </a:lnTo>
                <a:lnTo>
                  <a:pt x="48145" y="13728"/>
                </a:lnTo>
                <a:lnTo>
                  <a:pt x="69532" y="13728"/>
                </a:lnTo>
                <a:lnTo>
                  <a:pt x="312166" y="12242"/>
                </a:lnTo>
                <a:lnTo>
                  <a:pt x="373278" y="12001"/>
                </a:lnTo>
                <a:close/>
              </a:path>
              <a:path w="2583815" h="46990">
                <a:moveTo>
                  <a:pt x="416521" y="24739"/>
                </a:moveTo>
                <a:lnTo>
                  <a:pt x="325170" y="24739"/>
                </a:lnTo>
                <a:lnTo>
                  <a:pt x="272986" y="24968"/>
                </a:lnTo>
                <a:lnTo>
                  <a:pt x="276580" y="24968"/>
                </a:lnTo>
                <a:lnTo>
                  <a:pt x="222719" y="25247"/>
                </a:lnTo>
                <a:lnTo>
                  <a:pt x="43726" y="26428"/>
                </a:lnTo>
                <a:lnTo>
                  <a:pt x="48145" y="26428"/>
                </a:lnTo>
                <a:lnTo>
                  <a:pt x="48145" y="26746"/>
                </a:lnTo>
                <a:lnTo>
                  <a:pt x="139407" y="26085"/>
                </a:lnTo>
                <a:lnTo>
                  <a:pt x="214147" y="25628"/>
                </a:lnTo>
                <a:lnTo>
                  <a:pt x="289737" y="25247"/>
                </a:lnTo>
                <a:lnTo>
                  <a:pt x="353733" y="24968"/>
                </a:lnTo>
                <a:lnTo>
                  <a:pt x="416521" y="24739"/>
                </a:lnTo>
                <a:close/>
              </a:path>
              <a:path w="2583815" h="46990">
                <a:moveTo>
                  <a:pt x="420395" y="22555"/>
                </a:moveTo>
                <a:lnTo>
                  <a:pt x="317119" y="22555"/>
                </a:lnTo>
                <a:lnTo>
                  <a:pt x="48145" y="24193"/>
                </a:lnTo>
                <a:lnTo>
                  <a:pt x="48145" y="24574"/>
                </a:lnTo>
                <a:lnTo>
                  <a:pt x="141922" y="23901"/>
                </a:lnTo>
                <a:lnTo>
                  <a:pt x="189141" y="23596"/>
                </a:lnTo>
                <a:lnTo>
                  <a:pt x="243433" y="23291"/>
                </a:lnTo>
                <a:lnTo>
                  <a:pt x="301853" y="23012"/>
                </a:lnTo>
                <a:lnTo>
                  <a:pt x="420395" y="22555"/>
                </a:lnTo>
                <a:close/>
              </a:path>
              <a:path w="2583815" h="46990">
                <a:moveTo>
                  <a:pt x="470712" y="1003"/>
                </a:moveTo>
                <a:lnTo>
                  <a:pt x="338810" y="1003"/>
                </a:lnTo>
                <a:lnTo>
                  <a:pt x="223291" y="1600"/>
                </a:lnTo>
                <a:lnTo>
                  <a:pt x="131483" y="2184"/>
                </a:lnTo>
                <a:lnTo>
                  <a:pt x="136004" y="2184"/>
                </a:lnTo>
                <a:lnTo>
                  <a:pt x="88315" y="2540"/>
                </a:lnTo>
                <a:lnTo>
                  <a:pt x="32512" y="3022"/>
                </a:lnTo>
                <a:lnTo>
                  <a:pt x="48145" y="3022"/>
                </a:lnTo>
                <a:lnTo>
                  <a:pt x="48145" y="3238"/>
                </a:lnTo>
                <a:lnTo>
                  <a:pt x="118338" y="2667"/>
                </a:lnTo>
                <a:lnTo>
                  <a:pt x="183896" y="2184"/>
                </a:lnTo>
                <a:lnTo>
                  <a:pt x="187794" y="2184"/>
                </a:lnTo>
                <a:lnTo>
                  <a:pt x="257289" y="1778"/>
                </a:lnTo>
                <a:lnTo>
                  <a:pt x="291020" y="1600"/>
                </a:lnTo>
                <a:lnTo>
                  <a:pt x="266166" y="1600"/>
                </a:lnTo>
                <a:lnTo>
                  <a:pt x="470712" y="1003"/>
                </a:lnTo>
                <a:close/>
              </a:path>
              <a:path w="2583815" h="46990">
                <a:moveTo>
                  <a:pt x="483781" y="7391"/>
                </a:moveTo>
                <a:lnTo>
                  <a:pt x="350748" y="7391"/>
                </a:lnTo>
                <a:lnTo>
                  <a:pt x="230098" y="7988"/>
                </a:lnTo>
                <a:lnTo>
                  <a:pt x="91147" y="8890"/>
                </a:lnTo>
                <a:lnTo>
                  <a:pt x="94564" y="8890"/>
                </a:lnTo>
                <a:lnTo>
                  <a:pt x="44780" y="9283"/>
                </a:lnTo>
                <a:lnTo>
                  <a:pt x="48145" y="9283"/>
                </a:lnTo>
                <a:lnTo>
                  <a:pt x="48145" y="9626"/>
                </a:lnTo>
                <a:lnTo>
                  <a:pt x="140398" y="8890"/>
                </a:lnTo>
                <a:lnTo>
                  <a:pt x="238277" y="8305"/>
                </a:lnTo>
                <a:lnTo>
                  <a:pt x="301028" y="7988"/>
                </a:lnTo>
                <a:lnTo>
                  <a:pt x="279996" y="7988"/>
                </a:lnTo>
                <a:lnTo>
                  <a:pt x="483781" y="7391"/>
                </a:lnTo>
                <a:close/>
              </a:path>
              <a:path w="2583815" h="46990">
                <a:moveTo>
                  <a:pt x="1167650" y="10210"/>
                </a:moveTo>
                <a:lnTo>
                  <a:pt x="1029309" y="9283"/>
                </a:lnTo>
                <a:lnTo>
                  <a:pt x="989190" y="8890"/>
                </a:lnTo>
                <a:lnTo>
                  <a:pt x="993470" y="8890"/>
                </a:lnTo>
                <a:lnTo>
                  <a:pt x="921080" y="8305"/>
                </a:lnTo>
                <a:lnTo>
                  <a:pt x="923442" y="8305"/>
                </a:lnTo>
                <a:lnTo>
                  <a:pt x="876744" y="7988"/>
                </a:lnTo>
                <a:lnTo>
                  <a:pt x="883373" y="7988"/>
                </a:lnTo>
                <a:lnTo>
                  <a:pt x="767588" y="7391"/>
                </a:lnTo>
                <a:lnTo>
                  <a:pt x="667600" y="7391"/>
                </a:lnTo>
                <a:lnTo>
                  <a:pt x="824369" y="7988"/>
                </a:lnTo>
                <a:lnTo>
                  <a:pt x="816368" y="7988"/>
                </a:lnTo>
                <a:lnTo>
                  <a:pt x="876109" y="8305"/>
                </a:lnTo>
                <a:lnTo>
                  <a:pt x="878560" y="8305"/>
                </a:lnTo>
                <a:lnTo>
                  <a:pt x="951077" y="8890"/>
                </a:lnTo>
                <a:lnTo>
                  <a:pt x="953947" y="8890"/>
                </a:lnTo>
                <a:lnTo>
                  <a:pt x="1028293" y="9626"/>
                </a:lnTo>
                <a:lnTo>
                  <a:pt x="1093254" y="10210"/>
                </a:lnTo>
                <a:lnTo>
                  <a:pt x="1167650" y="10210"/>
                </a:lnTo>
                <a:close/>
              </a:path>
              <a:path w="2583815" h="46990">
                <a:moveTo>
                  <a:pt x="1172044" y="6172"/>
                </a:moveTo>
                <a:lnTo>
                  <a:pt x="1089317" y="5829"/>
                </a:lnTo>
                <a:lnTo>
                  <a:pt x="1046416" y="5435"/>
                </a:lnTo>
                <a:lnTo>
                  <a:pt x="1043012" y="5435"/>
                </a:lnTo>
                <a:lnTo>
                  <a:pt x="977658" y="4724"/>
                </a:lnTo>
                <a:lnTo>
                  <a:pt x="941146" y="4381"/>
                </a:lnTo>
                <a:lnTo>
                  <a:pt x="943622" y="4381"/>
                </a:lnTo>
                <a:lnTo>
                  <a:pt x="896607" y="4013"/>
                </a:lnTo>
                <a:lnTo>
                  <a:pt x="847521" y="4013"/>
                </a:lnTo>
                <a:lnTo>
                  <a:pt x="899566" y="4381"/>
                </a:lnTo>
                <a:lnTo>
                  <a:pt x="940816" y="4724"/>
                </a:lnTo>
                <a:lnTo>
                  <a:pt x="1015542" y="5435"/>
                </a:lnTo>
                <a:lnTo>
                  <a:pt x="1011097" y="5435"/>
                </a:lnTo>
                <a:lnTo>
                  <a:pt x="1088720" y="6172"/>
                </a:lnTo>
                <a:lnTo>
                  <a:pt x="1172044" y="6172"/>
                </a:lnTo>
                <a:close/>
              </a:path>
              <a:path w="2583815" h="46990">
                <a:moveTo>
                  <a:pt x="1234198" y="8407"/>
                </a:moveTo>
                <a:lnTo>
                  <a:pt x="1154163" y="8128"/>
                </a:lnTo>
                <a:lnTo>
                  <a:pt x="1030147" y="7302"/>
                </a:lnTo>
                <a:lnTo>
                  <a:pt x="992454" y="6908"/>
                </a:lnTo>
                <a:lnTo>
                  <a:pt x="994194" y="6908"/>
                </a:lnTo>
                <a:lnTo>
                  <a:pt x="907503" y="6108"/>
                </a:lnTo>
                <a:lnTo>
                  <a:pt x="904925" y="6108"/>
                </a:lnTo>
                <a:lnTo>
                  <a:pt x="857084" y="5791"/>
                </a:lnTo>
                <a:lnTo>
                  <a:pt x="802640" y="5791"/>
                </a:lnTo>
                <a:lnTo>
                  <a:pt x="853490" y="6108"/>
                </a:lnTo>
                <a:lnTo>
                  <a:pt x="857694" y="6108"/>
                </a:lnTo>
                <a:lnTo>
                  <a:pt x="962901" y="6908"/>
                </a:lnTo>
                <a:lnTo>
                  <a:pt x="960234" y="6908"/>
                </a:lnTo>
                <a:lnTo>
                  <a:pt x="1045730" y="7797"/>
                </a:lnTo>
                <a:lnTo>
                  <a:pt x="1142453" y="8407"/>
                </a:lnTo>
                <a:lnTo>
                  <a:pt x="1234198" y="8407"/>
                </a:lnTo>
                <a:close/>
              </a:path>
              <a:path w="2583815" h="46990">
                <a:moveTo>
                  <a:pt x="1252969" y="12433"/>
                </a:moveTo>
                <a:lnTo>
                  <a:pt x="1160043" y="12115"/>
                </a:lnTo>
                <a:lnTo>
                  <a:pt x="1086256" y="11747"/>
                </a:lnTo>
                <a:lnTo>
                  <a:pt x="1085494" y="11747"/>
                </a:lnTo>
                <a:lnTo>
                  <a:pt x="993749" y="10934"/>
                </a:lnTo>
                <a:lnTo>
                  <a:pt x="999007" y="10934"/>
                </a:lnTo>
                <a:lnTo>
                  <a:pt x="947102" y="10515"/>
                </a:lnTo>
                <a:lnTo>
                  <a:pt x="950099" y="10515"/>
                </a:lnTo>
                <a:lnTo>
                  <a:pt x="882307" y="10058"/>
                </a:lnTo>
                <a:lnTo>
                  <a:pt x="812761" y="10058"/>
                </a:lnTo>
                <a:lnTo>
                  <a:pt x="850163" y="10236"/>
                </a:lnTo>
                <a:lnTo>
                  <a:pt x="896099" y="10515"/>
                </a:lnTo>
                <a:lnTo>
                  <a:pt x="956246" y="10934"/>
                </a:lnTo>
                <a:lnTo>
                  <a:pt x="956729" y="10934"/>
                </a:lnTo>
                <a:lnTo>
                  <a:pt x="1041234" y="11747"/>
                </a:lnTo>
                <a:lnTo>
                  <a:pt x="1042682" y="11747"/>
                </a:lnTo>
                <a:lnTo>
                  <a:pt x="1148892" y="12433"/>
                </a:lnTo>
                <a:lnTo>
                  <a:pt x="1252969" y="12433"/>
                </a:lnTo>
                <a:close/>
              </a:path>
              <a:path w="2583815" h="46990">
                <a:moveTo>
                  <a:pt x="1464132" y="4013"/>
                </a:moveTo>
                <a:lnTo>
                  <a:pt x="1438452" y="4013"/>
                </a:lnTo>
                <a:lnTo>
                  <a:pt x="1383499" y="4724"/>
                </a:lnTo>
                <a:lnTo>
                  <a:pt x="1149883" y="6426"/>
                </a:lnTo>
                <a:lnTo>
                  <a:pt x="1204899" y="6426"/>
                </a:lnTo>
                <a:lnTo>
                  <a:pt x="1312240" y="5829"/>
                </a:lnTo>
                <a:lnTo>
                  <a:pt x="1350746" y="5435"/>
                </a:lnTo>
                <a:lnTo>
                  <a:pt x="1353324" y="5435"/>
                </a:lnTo>
                <a:lnTo>
                  <a:pt x="1464132" y="4013"/>
                </a:lnTo>
                <a:close/>
              </a:path>
              <a:path w="2583815" h="46990">
                <a:moveTo>
                  <a:pt x="1997697" y="23863"/>
                </a:moveTo>
                <a:lnTo>
                  <a:pt x="1657248" y="8432"/>
                </a:lnTo>
                <a:lnTo>
                  <a:pt x="1654632" y="8305"/>
                </a:lnTo>
                <a:lnTo>
                  <a:pt x="1643430" y="7797"/>
                </a:lnTo>
                <a:lnTo>
                  <a:pt x="1596847" y="6108"/>
                </a:lnTo>
                <a:lnTo>
                  <a:pt x="1593291" y="6108"/>
                </a:lnTo>
                <a:lnTo>
                  <a:pt x="1579600" y="5791"/>
                </a:lnTo>
                <a:lnTo>
                  <a:pt x="1499438" y="5791"/>
                </a:lnTo>
                <a:lnTo>
                  <a:pt x="1462201" y="6108"/>
                </a:lnTo>
                <a:lnTo>
                  <a:pt x="1465275" y="6108"/>
                </a:lnTo>
                <a:lnTo>
                  <a:pt x="1390421" y="6908"/>
                </a:lnTo>
                <a:lnTo>
                  <a:pt x="1288440" y="7797"/>
                </a:lnTo>
                <a:lnTo>
                  <a:pt x="1282750" y="7797"/>
                </a:lnTo>
                <a:lnTo>
                  <a:pt x="1224000" y="8128"/>
                </a:lnTo>
                <a:lnTo>
                  <a:pt x="1288948" y="8128"/>
                </a:lnTo>
                <a:lnTo>
                  <a:pt x="1330109" y="7797"/>
                </a:lnTo>
                <a:lnTo>
                  <a:pt x="1333550" y="7797"/>
                </a:lnTo>
                <a:lnTo>
                  <a:pt x="1384287" y="7302"/>
                </a:lnTo>
                <a:lnTo>
                  <a:pt x="1495691" y="6108"/>
                </a:lnTo>
                <a:lnTo>
                  <a:pt x="1579206" y="6108"/>
                </a:lnTo>
                <a:lnTo>
                  <a:pt x="1613369" y="6908"/>
                </a:lnTo>
                <a:lnTo>
                  <a:pt x="1609877" y="6908"/>
                </a:lnTo>
                <a:lnTo>
                  <a:pt x="1643507" y="8128"/>
                </a:lnTo>
                <a:lnTo>
                  <a:pt x="1647418" y="8305"/>
                </a:lnTo>
                <a:lnTo>
                  <a:pt x="1650238" y="8445"/>
                </a:lnTo>
                <a:lnTo>
                  <a:pt x="1997697" y="24218"/>
                </a:lnTo>
                <a:lnTo>
                  <a:pt x="1997697" y="23863"/>
                </a:lnTo>
                <a:close/>
              </a:path>
              <a:path w="2583815" h="46990">
                <a:moveTo>
                  <a:pt x="1997697" y="21818"/>
                </a:moveTo>
                <a:lnTo>
                  <a:pt x="1713763" y="8356"/>
                </a:lnTo>
                <a:lnTo>
                  <a:pt x="1712861" y="8305"/>
                </a:lnTo>
                <a:lnTo>
                  <a:pt x="1637372" y="4724"/>
                </a:lnTo>
                <a:lnTo>
                  <a:pt x="1636598" y="4724"/>
                </a:lnTo>
                <a:lnTo>
                  <a:pt x="1617510" y="4013"/>
                </a:lnTo>
                <a:lnTo>
                  <a:pt x="1608099" y="4013"/>
                </a:lnTo>
                <a:lnTo>
                  <a:pt x="1646389" y="5435"/>
                </a:lnTo>
                <a:lnTo>
                  <a:pt x="1645640" y="5435"/>
                </a:lnTo>
                <a:lnTo>
                  <a:pt x="1706003" y="8305"/>
                </a:lnTo>
                <a:lnTo>
                  <a:pt x="1707095" y="8369"/>
                </a:lnTo>
                <a:lnTo>
                  <a:pt x="1997697" y="22174"/>
                </a:lnTo>
                <a:lnTo>
                  <a:pt x="1997697" y="21818"/>
                </a:lnTo>
                <a:close/>
              </a:path>
              <a:path w="2583815" h="46990">
                <a:moveTo>
                  <a:pt x="1997697" y="19812"/>
                </a:moveTo>
                <a:lnTo>
                  <a:pt x="1691119" y="4419"/>
                </a:lnTo>
                <a:lnTo>
                  <a:pt x="1642656" y="2184"/>
                </a:lnTo>
                <a:lnTo>
                  <a:pt x="1612176" y="1003"/>
                </a:lnTo>
                <a:lnTo>
                  <a:pt x="1617776" y="1003"/>
                </a:lnTo>
                <a:lnTo>
                  <a:pt x="1574749" y="0"/>
                </a:lnTo>
                <a:lnTo>
                  <a:pt x="1552486" y="0"/>
                </a:lnTo>
                <a:lnTo>
                  <a:pt x="1517116" y="330"/>
                </a:lnTo>
                <a:lnTo>
                  <a:pt x="1519986" y="330"/>
                </a:lnTo>
                <a:lnTo>
                  <a:pt x="1382382" y="2540"/>
                </a:lnTo>
                <a:lnTo>
                  <a:pt x="1381086" y="2540"/>
                </a:lnTo>
                <a:lnTo>
                  <a:pt x="1345006" y="3022"/>
                </a:lnTo>
                <a:lnTo>
                  <a:pt x="1293139" y="3581"/>
                </a:lnTo>
                <a:lnTo>
                  <a:pt x="1289913" y="3581"/>
                </a:lnTo>
                <a:lnTo>
                  <a:pt x="1223327" y="4089"/>
                </a:lnTo>
                <a:lnTo>
                  <a:pt x="1143863" y="4089"/>
                </a:lnTo>
                <a:lnTo>
                  <a:pt x="1060475" y="3581"/>
                </a:lnTo>
                <a:lnTo>
                  <a:pt x="876236" y="1778"/>
                </a:lnTo>
                <a:lnTo>
                  <a:pt x="850493" y="1600"/>
                </a:lnTo>
                <a:lnTo>
                  <a:pt x="857681" y="1600"/>
                </a:lnTo>
                <a:lnTo>
                  <a:pt x="744702" y="1003"/>
                </a:lnTo>
                <a:lnTo>
                  <a:pt x="649198" y="1003"/>
                </a:lnTo>
                <a:lnTo>
                  <a:pt x="798525" y="1600"/>
                </a:lnTo>
                <a:lnTo>
                  <a:pt x="791464" y="1600"/>
                </a:lnTo>
                <a:lnTo>
                  <a:pt x="823925" y="1778"/>
                </a:lnTo>
                <a:lnTo>
                  <a:pt x="882357" y="2184"/>
                </a:lnTo>
                <a:lnTo>
                  <a:pt x="1071854" y="4089"/>
                </a:lnTo>
                <a:lnTo>
                  <a:pt x="1076147" y="4089"/>
                </a:lnTo>
                <a:lnTo>
                  <a:pt x="1120736" y="4419"/>
                </a:lnTo>
                <a:lnTo>
                  <a:pt x="1217066" y="4419"/>
                </a:lnTo>
                <a:lnTo>
                  <a:pt x="1267891" y="4089"/>
                </a:lnTo>
                <a:lnTo>
                  <a:pt x="1274089" y="4089"/>
                </a:lnTo>
                <a:lnTo>
                  <a:pt x="1324724" y="3581"/>
                </a:lnTo>
                <a:lnTo>
                  <a:pt x="1327467" y="3581"/>
                </a:lnTo>
                <a:lnTo>
                  <a:pt x="1396987" y="2667"/>
                </a:lnTo>
                <a:lnTo>
                  <a:pt x="1395234" y="2667"/>
                </a:lnTo>
                <a:lnTo>
                  <a:pt x="1499781" y="1003"/>
                </a:lnTo>
                <a:lnTo>
                  <a:pt x="1546517" y="330"/>
                </a:lnTo>
                <a:lnTo>
                  <a:pt x="1574749" y="330"/>
                </a:lnTo>
                <a:lnTo>
                  <a:pt x="1603514" y="1003"/>
                </a:lnTo>
                <a:lnTo>
                  <a:pt x="1643062" y="2540"/>
                </a:lnTo>
                <a:lnTo>
                  <a:pt x="1997697" y="20142"/>
                </a:lnTo>
                <a:lnTo>
                  <a:pt x="1997697" y="19812"/>
                </a:lnTo>
                <a:close/>
              </a:path>
              <a:path w="2583815" h="46990">
                <a:moveTo>
                  <a:pt x="2583523" y="29108"/>
                </a:moveTo>
                <a:lnTo>
                  <a:pt x="1971306" y="29019"/>
                </a:lnTo>
                <a:lnTo>
                  <a:pt x="1962683" y="28689"/>
                </a:lnTo>
                <a:lnTo>
                  <a:pt x="1962683" y="29006"/>
                </a:lnTo>
                <a:lnTo>
                  <a:pt x="1914334" y="29006"/>
                </a:lnTo>
                <a:lnTo>
                  <a:pt x="1904111" y="28638"/>
                </a:lnTo>
                <a:lnTo>
                  <a:pt x="1904111" y="29006"/>
                </a:lnTo>
                <a:lnTo>
                  <a:pt x="1849285" y="28994"/>
                </a:lnTo>
                <a:lnTo>
                  <a:pt x="1603794" y="20510"/>
                </a:lnTo>
                <a:lnTo>
                  <a:pt x="1534833" y="19177"/>
                </a:lnTo>
                <a:lnTo>
                  <a:pt x="1506067" y="18923"/>
                </a:lnTo>
                <a:lnTo>
                  <a:pt x="1627962" y="18923"/>
                </a:lnTo>
                <a:lnTo>
                  <a:pt x="1904111" y="29006"/>
                </a:lnTo>
                <a:lnTo>
                  <a:pt x="1904111" y="28638"/>
                </a:lnTo>
                <a:lnTo>
                  <a:pt x="1638376" y="18923"/>
                </a:lnTo>
                <a:lnTo>
                  <a:pt x="1700542" y="18923"/>
                </a:lnTo>
                <a:lnTo>
                  <a:pt x="1962683" y="29006"/>
                </a:lnTo>
                <a:lnTo>
                  <a:pt x="1962683" y="28689"/>
                </a:lnTo>
                <a:lnTo>
                  <a:pt x="1709127" y="18923"/>
                </a:lnTo>
                <a:lnTo>
                  <a:pt x="1766023" y="18923"/>
                </a:lnTo>
                <a:lnTo>
                  <a:pt x="1997697" y="28295"/>
                </a:lnTo>
                <a:lnTo>
                  <a:pt x="1997697" y="27927"/>
                </a:lnTo>
                <a:lnTo>
                  <a:pt x="1775371" y="18923"/>
                </a:lnTo>
                <a:lnTo>
                  <a:pt x="1825371" y="18923"/>
                </a:lnTo>
                <a:lnTo>
                  <a:pt x="1997697" y="26250"/>
                </a:lnTo>
                <a:lnTo>
                  <a:pt x="1997697" y="25908"/>
                </a:lnTo>
                <a:lnTo>
                  <a:pt x="1833372" y="18923"/>
                </a:lnTo>
                <a:lnTo>
                  <a:pt x="1833105" y="18923"/>
                </a:lnTo>
                <a:lnTo>
                  <a:pt x="1606626" y="9283"/>
                </a:lnTo>
                <a:lnTo>
                  <a:pt x="1608188" y="9283"/>
                </a:lnTo>
                <a:lnTo>
                  <a:pt x="1591386" y="8890"/>
                </a:lnTo>
                <a:lnTo>
                  <a:pt x="1576222" y="8534"/>
                </a:lnTo>
                <a:lnTo>
                  <a:pt x="1566456" y="8305"/>
                </a:lnTo>
                <a:lnTo>
                  <a:pt x="1513078" y="8305"/>
                </a:lnTo>
                <a:lnTo>
                  <a:pt x="1495183" y="8305"/>
                </a:lnTo>
                <a:lnTo>
                  <a:pt x="1445577" y="8712"/>
                </a:lnTo>
                <a:lnTo>
                  <a:pt x="1310817" y="8890"/>
                </a:lnTo>
                <a:lnTo>
                  <a:pt x="1423327" y="8890"/>
                </a:lnTo>
                <a:lnTo>
                  <a:pt x="1332738" y="9626"/>
                </a:lnTo>
                <a:lnTo>
                  <a:pt x="1309928" y="9753"/>
                </a:lnTo>
                <a:lnTo>
                  <a:pt x="1321435" y="9753"/>
                </a:lnTo>
                <a:lnTo>
                  <a:pt x="1204188" y="10210"/>
                </a:lnTo>
                <a:lnTo>
                  <a:pt x="1139672" y="10401"/>
                </a:lnTo>
                <a:lnTo>
                  <a:pt x="1240104" y="10401"/>
                </a:lnTo>
                <a:lnTo>
                  <a:pt x="1364742" y="9753"/>
                </a:lnTo>
                <a:lnTo>
                  <a:pt x="1358684" y="9753"/>
                </a:lnTo>
                <a:lnTo>
                  <a:pt x="1577708" y="8915"/>
                </a:lnTo>
                <a:lnTo>
                  <a:pt x="1608493" y="9626"/>
                </a:lnTo>
                <a:lnTo>
                  <a:pt x="1606778" y="9626"/>
                </a:lnTo>
                <a:lnTo>
                  <a:pt x="1824913" y="18910"/>
                </a:lnTo>
                <a:lnTo>
                  <a:pt x="1773618" y="18859"/>
                </a:lnTo>
                <a:lnTo>
                  <a:pt x="1607312" y="12115"/>
                </a:lnTo>
                <a:lnTo>
                  <a:pt x="1608988" y="12115"/>
                </a:lnTo>
                <a:lnTo>
                  <a:pt x="1593456" y="11747"/>
                </a:lnTo>
                <a:lnTo>
                  <a:pt x="1563598" y="11049"/>
                </a:lnTo>
                <a:lnTo>
                  <a:pt x="1559737" y="10947"/>
                </a:lnTo>
                <a:lnTo>
                  <a:pt x="1504391" y="10947"/>
                </a:lnTo>
                <a:lnTo>
                  <a:pt x="1475892" y="10947"/>
                </a:lnTo>
                <a:lnTo>
                  <a:pt x="1336040" y="11747"/>
                </a:lnTo>
                <a:lnTo>
                  <a:pt x="1347355" y="11747"/>
                </a:lnTo>
                <a:lnTo>
                  <a:pt x="1237703" y="12115"/>
                </a:lnTo>
                <a:lnTo>
                  <a:pt x="1336890" y="12115"/>
                </a:lnTo>
                <a:lnTo>
                  <a:pt x="1401102" y="11747"/>
                </a:lnTo>
                <a:lnTo>
                  <a:pt x="1577568" y="11747"/>
                </a:lnTo>
                <a:lnTo>
                  <a:pt x="1606588" y="12433"/>
                </a:lnTo>
                <a:lnTo>
                  <a:pt x="1605622" y="12433"/>
                </a:lnTo>
                <a:lnTo>
                  <a:pt x="1764030" y="18846"/>
                </a:lnTo>
                <a:lnTo>
                  <a:pt x="1705508" y="18796"/>
                </a:lnTo>
                <a:lnTo>
                  <a:pt x="1603476" y="14859"/>
                </a:lnTo>
                <a:lnTo>
                  <a:pt x="1574546" y="14173"/>
                </a:lnTo>
                <a:lnTo>
                  <a:pt x="1538046" y="13728"/>
                </a:lnTo>
                <a:lnTo>
                  <a:pt x="1409306" y="13728"/>
                </a:lnTo>
                <a:lnTo>
                  <a:pt x="1279372" y="14173"/>
                </a:lnTo>
                <a:lnTo>
                  <a:pt x="1161935" y="14173"/>
                </a:lnTo>
                <a:lnTo>
                  <a:pt x="990460" y="12941"/>
                </a:lnTo>
                <a:lnTo>
                  <a:pt x="992098" y="12941"/>
                </a:lnTo>
                <a:lnTo>
                  <a:pt x="942505" y="12547"/>
                </a:lnTo>
                <a:lnTo>
                  <a:pt x="896150" y="12242"/>
                </a:lnTo>
                <a:lnTo>
                  <a:pt x="898525" y="12242"/>
                </a:lnTo>
                <a:lnTo>
                  <a:pt x="855776" y="12001"/>
                </a:lnTo>
                <a:lnTo>
                  <a:pt x="783183" y="12001"/>
                </a:lnTo>
                <a:lnTo>
                  <a:pt x="836244" y="12242"/>
                </a:lnTo>
                <a:lnTo>
                  <a:pt x="892733" y="12547"/>
                </a:lnTo>
                <a:lnTo>
                  <a:pt x="951890" y="12941"/>
                </a:lnTo>
                <a:lnTo>
                  <a:pt x="948410" y="12941"/>
                </a:lnTo>
                <a:lnTo>
                  <a:pt x="983157" y="13208"/>
                </a:lnTo>
                <a:lnTo>
                  <a:pt x="1092466" y="14173"/>
                </a:lnTo>
                <a:lnTo>
                  <a:pt x="1099883" y="14173"/>
                </a:lnTo>
                <a:lnTo>
                  <a:pt x="1161491" y="14503"/>
                </a:lnTo>
                <a:lnTo>
                  <a:pt x="1267561" y="14503"/>
                </a:lnTo>
                <a:lnTo>
                  <a:pt x="1387170" y="14173"/>
                </a:lnTo>
                <a:lnTo>
                  <a:pt x="1546809" y="14173"/>
                </a:lnTo>
                <a:lnTo>
                  <a:pt x="1574546" y="14503"/>
                </a:lnTo>
                <a:lnTo>
                  <a:pt x="1603476" y="15189"/>
                </a:lnTo>
                <a:lnTo>
                  <a:pt x="1696694" y="18783"/>
                </a:lnTo>
                <a:lnTo>
                  <a:pt x="1632585" y="18719"/>
                </a:lnTo>
                <a:lnTo>
                  <a:pt x="1603603" y="17653"/>
                </a:lnTo>
                <a:lnTo>
                  <a:pt x="1574507" y="16967"/>
                </a:lnTo>
                <a:lnTo>
                  <a:pt x="1540040" y="16497"/>
                </a:lnTo>
                <a:lnTo>
                  <a:pt x="1556105" y="16497"/>
                </a:lnTo>
                <a:lnTo>
                  <a:pt x="1518437" y="16306"/>
                </a:lnTo>
                <a:lnTo>
                  <a:pt x="1515249" y="16294"/>
                </a:lnTo>
                <a:lnTo>
                  <a:pt x="1478280" y="16103"/>
                </a:lnTo>
                <a:lnTo>
                  <a:pt x="1152131" y="16103"/>
                </a:lnTo>
                <a:lnTo>
                  <a:pt x="1077404" y="15659"/>
                </a:lnTo>
                <a:lnTo>
                  <a:pt x="998093" y="14986"/>
                </a:lnTo>
                <a:lnTo>
                  <a:pt x="1001395" y="14986"/>
                </a:lnTo>
                <a:lnTo>
                  <a:pt x="916190" y="14376"/>
                </a:lnTo>
                <a:lnTo>
                  <a:pt x="842479" y="13982"/>
                </a:lnTo>
                <a:lnTo>
                  <a:pt x="791540" y="13779"/>
                </a:lnTo>
                <a:lnTo>
                  <a:pt x="380784" y="13779"/>
                </a:lnTo>
                <a:lnTo>
                  <a:pt x="319913" y="13982"/>
                </a:lnTo>
                <a:lnTo>
                  <a:pt x="319100" y="13982"/>
                </a:lnTo>
                <a:lnTo>
                  <a:pt x="48145" y="15659"/>
                </a:lnTo>
                <a:lnTo>
                  <a:pt x="48145" y="15900"/>
                </a:lnTo>
                <a:lnTo>
                  <a:pt x="55892" y="15963"/>
                </a:lnTo>
                <a:lnTo>
                  <a:pt x="62534" y="15900"/>
                </a:lnTo>
                <a:lnTo>
                  <a:pt x="92938" y="15659"/>
                </a:lnTo>
                <a:lnTo>
                  <a:pt x="192747" y="14986"/>
                </a:lnTo>
                <a:lnTo>
                  <a:pt x="252056" y="14655"/>
                </a:lnTo>
                <a:lnTo>
                  <a:pt x="314680" y="14376"/>
                </a:lnTo>
                <a:lnTo>
                  <a:pt x="417766" y="13982"/>
                </a:lnTo>
                <a:lnTo>
                  <a:pt x="755307" y="13982"/>
                </a:lnTo>
                <a:lnTo>
                  <a:pt x="847026" y="14376"/>
                </a:lnTo>
                <a:lnTo>
                  <a:pt x="903312" y="14655"/>
                </a:lnTo>
                <a:lnTo>
                  <a:pt x="953147" y="14986"/>
                </a:lnTo>
                <a:lnTo>
                  <a:pt x="950112" y="14986"/>
                </a:lnTo>
                <a:lnTo>
                  <a:pt x="981519" y="15214"/>
                </a:lnTo>
                <a:lnTo>
                  <a:pt x="1085049" y="16103"/>
                </a:lnTo>
                <a:lnTo>
                  <a:pt x="1089063" y="16103"/>
                </a:lnTo>
                <a:lnTo>
                  <a:pt x="1104874" y="16205"/>
                </a:lnTo>
                <a:lnTo>
                  <a:pt x="843826" y="16141"/>
                </a:lnTo>
                <a:lnTo>
                  <a:pt x="808482" y="15900"/>
                </a:lnTo>
                <a:lnTo>
                  <a:pt x="514184" y="15900"/>
                </a:lnTo>
                <a:lnTo>
                  <a:pt x="383514" y="15900"/>
                </a:lnTo>
                <a:lnTo>
                  <a:pt x="353491" y="16027"/>
                </a:lnTo>
                <a:lnTo>
                  <a:pt x="285330" y="16306"/>
                </a:lnTo>
                <a:lnTo>
                  <a:pt x="232067" y="16573"/>
                </a:lnTo>
                <a:lnTo>
                  <a:pt x="178536" y="16878"/>
                </a:lnTo>
                <a:lnTo>
                  <a:pt x="126568" y="17208"/>
                </a:lnTo>
                <a:lnTo>
                  <a:pt x="48145" y="17792"/>
                </a:lnTo>
                <a:lnTo>
                  <a:pt x="95427" y="17792"/>
                </a:lnTo>
                <a:lnTo>
                  <a:pt x="241274" y="16878"/>
                </a:lnTo>
                <a:lnTo>
                  <a:pt x="304050" y="16573"/>
                </a:lnTo>
                <a:lnTo>
                  <a:pt x="299593" y="16573"/>
                </a:lnTo>
                <a:lnTo>
                  <a:pt x="369862" y="16319"/>
                </a:lnTo>
                <a:lnTo>
                  <a:pt x="877316" y="16573"/>
                </a:lnTo>
                <a:lnTo>
                  <a:pt x="930541" y="16878"/>
                </a:lnTo>
                <a:lnTo>
                  <a:pt x="977061" y="17208"/>
                </a:lnTo>
                <a:lnTo>
                  <a:pt x="1049020" y="17792"/>
                </a:lnTo>
                <a:lnTo>
                  <a:pt x="1093127" y="17792"/>
                </a:lnTo>
                <a:lnTo>
                  <a:pt x="869607" y="16306"/>
                </a:lnTo>
                <a:lnTo>
                  <a:pt x="1123950" y="16306"/>
                </a:lnTo>
                <a:lnTo>
                  <a:pt x="1156665" y="16497"/>
                </a:lnTo>
                <a:lnTo>
                  <a:pt x="1483436" y="16497"/>
                </a:lnTo>
                <a:lnTo>
                  <a:pt x="1574507" y="17348"/>
                </a:lnTo>
                <a:lnTo>
                  <a:pt x="1603603" y="18034"/>
                </a:lnTo>
                <a:lnTo>
                  <a:pt x="1621866" y="18707"/>
                </a:lnTo>
                <a:lnTo>
                  <a:pt x="1085380" y="18173"/>
                </a:lnTo>
                <a:lnTo>
                  <a:pt x="1280693" y="18923"/>
                </a:lnTo>
                <a:lnTo>
                  <a:pt x="1441157" y="18923"/>
                </a:lnTo>
                <a:lnTo>
                  <a:pt x="1497926" y="19177"/>
                </a:lnTo>
                <a:lnTo>
                  <a:pt x="1534883" y="19545"/>
                </a:lnTo>
                <a:lnTo>
                  <a:pt x="1603844" y="20878"/>
                </a:lnTo>
                <a:lnTo>
                  <a:pt x="1838820" y="28994"/>
                </a:lnTo>
                <a:lnTo>
                  <a:pt x="1771980" y="28981"/>
                </a:lnTo>
                <a:lnTo>
                  <a:pt x="1574457" y="22656"/>
                </a:lnTo>
                <a:lnTo>
                  <a:pt x="1479321" y="21361"/>
                </a:lnTo>
                <a:lnTo>
                  <a:pt x="1454734" y="21120"/>
                </a:lnTo>
                <a:lnTo>
                  <a:pt x="1375486" y="20802"/>
                </a:lnTo>
                <a:lnTo>
                  <a:pt x="1249743" y="20459"/>
                </a:lnTo>
                <a:lnTo>
                  <a:pt x="1236840" y="20459"/>
                </a:lnTo>
                <a:lnTo>
                  <a:pt x="1145413" y="20053"/>
                </a:lnTo>
                <a:lnTo>
                  <a:pt x="1144079" y="20053"/>
                </a:lnTo>
                <a:lnTo>
                  <a:pt x="1004709" y="19088"/>
                </a:lnTo>
                <a:lnTo>
                  <a:pt x="1010754" y="19088"/>
                </a:lnTo>
                <a:lnTo>
                  <a:pt x="928268" y="18554"/>
                </a:lnTo>
                <a:lnTo>
                  <a:pt x="864831" y="18554"/>
                </a:lnTo>
                <a:lnTo>
                  <a:pt x="960056" y="19088"/>
                </a:lnTo>
                <a:lnTo>
                  <a:pt x="960221" y="19088"/>
                </a:lnTo>
                <a:lnTo>
                  <a:pt x="1083995" y="20053"/>
                </a:lnTo>
                <a:lnTo>
                  <a:pt x="1084389" y="20053"/>
                </a:lnTo>
                <a:lnTo>
                  <a:pt x="1151915" y="20459"/>
                </a:lnTo>
                <a:lnTo>
                  <a:pt x="1156093" y="20459"/>
                </a:lnTo>
                <a:lnTo>
                  <a:pt x="1574406" y="23012"/>
                </a:lnTo>
                <a:lnTo>
                  <a:pt x="1760956" y="28981"/>
                </a:lnTo>
                <a:lnTo>
                  <a:pt x="1689150" y="28968"/>
                </a:lnTo>
                <a:lnTo>
                  <a:pt x="1574406" y="25501"/>
                </a:lnTo>
                <a:lnTo>
                  <a:pt x="1386560" y="23253"/>
                </a:lnTo>
                <a:lnTo>
                  <a:pt x="1186205" y="22288"/>
                </a:lnTo>
                <a:lnTo>
                  <a:pt x="1081976" y="21704"/>
                </a:lnTo>
                <a:lnTo>
                  <a:pt x="1085697" y="21704"/>
                </a:lnTo>
                <a:lnTo>
                  <a:pt x="1035215" y="21310"/>
                </a:lnTo>
                <a:lnTo>
                  <a:pt x="988758" y="20980"/>
                </a:lnTo>
                <a:lnTo>
                  <a:pt x="991679" y="20980"/>
                </a:lnTo>
                <a:lnTo>
                  <a:pt x="945426" y="20688"/>
                </a:lnTo>
                <a:lnTo>
                  <a:pt x="877722" y="20688"/>
                </a:lnTo>
                <a:lnTo>
                  <a:pt x="932726" y="20980"/>
                </a:lnTo>
                <a:lnTo>
                  <a:pt x="986891" y="21310"/>
                </a:lnTo>
                <a:lnTo>
                  <a:pt x="1041400" y="21704"/>
                </a:lnTo>
                <a:lnTo>
                  <a:pt x="1033551" y="21704"/>
                </a:lnTo>
                <a:lnTo>
                  <a:pt x="1382712" y="23583"/>
                </a:lnTo>
                <a:lnTo>
                  <a:pt x="1574355" y="25844"/>
                </a:lnTo>
                <a:lnTo>
                  <a:pt x="1677568" y="28968"/>
                </a:lnTo>
                <a:lnTo>
                  <a:pt x="1585468" y="28956"/>
                </a:lnTo>
                <a:lnTo>
                  <a:pt x="1530337" y="27419"/>
                </a:lnTo>
                <a:lnTo>
                  <a:pt x="1230934" y="24574"/>
                </a:lnTo>
                <a:lnTo>
                  <a:pt x="1165148" y="24193"/>
                </a:lnTo>
                <a:lnTo>
                  <a:pt x="1075029" y="23596"/>
                </a:lnTo>
                <a:lnTo>
                  <a:pt x="1034961" y="23291"/>
                </a:lnTo>
                <a:lnTo>
                  <a:pt x="993686" y="23012"/>
                </a:lnTo>
                <a:lnTo>
                  <a:pt x="1000506" y="23012"/>
                </a:lnTo>
                <a:lnTo>
                  <a:pt x="916203" y="22555"/>
                </a:lnTo>
                <a:lnTo>
                  <a:pt x="836879" y="22555"/>
                </a:lnTo>
                <a:lnTo>
                  <a:pt x="933958" y="23012"/>
                </a:lnTo>
                <a:lnTo>
                  <a:pt x="983221" y="23291"/>
                </a:lnTo>
                <a:lnTo>
                  <a:pt x="1171460" y="24574"/>
                </a:lnTo>
                <a:lnTo>
                  <a:pt x="1172248" y="24574"/>
                </a:lnTo>
                <a:lnTo>
                  <a:pt x="1272006" y="25184"/>
                </a:lnTo>
                <a:lnTo>
                  <a:pt x="1334871" y="25603"/>
                </a:lnTo>
                <a:lnTo>
                  <a:pt x="1530286" y="27774"/>
                </a:lnTo>
                <a:lnTo>
                  <a:pt x="1572488" y="28943"/>
                </a:lnTo>
                <a:lnTo>
                  <a:pt x="1435138" y="28930"/>
                </a:lnTo>
                <a:lnTo>
                  <a:pt x="1232966" y="26746"/>
                </a:lnTo>
                <a:lnTo>
                  <a:pt x="982560" y="24968"/>
                </a:lnTo>
                <a:lnTo>
                  <a:pt x="940155" y="24739"/>
                </a:lnTo>
                <a:lnTo>
                  <a:pt x="864362" y="24739"/>
                </a:lnTo>
                <a:lnTo>
                  <a:pt x="1032116" y="25628"/>
                </a:lnTo>
                <a:lnTo>
                  <a:pt x="1242517" y="27152"/>
                </a:lnTo>
                <a:lnTo>
                  <a:pt x="1404772" y="28917"/>
                </a:lnTo>
                <a:lnTo>
                  <a:pt x="1228521" y="28892"/>
                </a:lnTo>
                <a:lnTo>
                  <a:pt x="1196149" y="28536"/>
                </a:lnTo>
                <a:lnTo>
                  <a:pt x="1197851" y="28536"/>
                </a:lnTo>
                <a:lnTo>
                  <a:pt x="1099273" y="27749"/>
                </a:lnTo>
                <a:lnTo>
                  <a:pt x="1095946" y="27749"/>
                </a:lnTo>
                <a:lnTo>
                  <a:pt x="1038631" y="27343"/>
                </a:lnTo>
                <a:lnTo>
                  <a:pt x="1041488" y="27343"/>
                </a:lnTo>
                <a:lnTo>
                  <a:pt x="986116" y="27000"/>
                </a:lnTo>
                <a:lnTo>
                  <a:pt x="989139" y="27000"/>
                </a:lnTo>
                <a:lnTo>
                  <a:pt x="945083" y="26784"/>
                </a:lnTo>
                <a:lnTo>
                  <a:pt x="951522" y="26784"/>
                </a:lnTo>
                <a:lnTo>
                  <a:pt x="827278" y="26301"/>
                </a:lnTo>
                <a:lnTo>
                  <a:pt x="477354" y="26301"/>
                </a:lnTo>
                <a:lnTo>
                  <a:pt x="333959" y="26784"/>
                </a:lnTo>
                <a:lnTo>
                  <a:pt x="340715" y="26784"/>
                </a:lnTo>
                <a:lnTo>
                  <a:pt x="289877" y="27000"/>
                </a:lnTo>
                <a:lnTo>
                  <a:pt x="40919" y="28524"/>
                </a:lnTo>
                <a:lnTo>
                  <a:pt x="38849" y="28536"/>
                </a:lnTo>
                <a:lnTo>
                  <a:pt x="48145" y="28536"/>
                </a:lnTo>
                <a:lnTo>
                  <a:pt x="48145" y="28702"/>
                </a:lnTo>
                <a:lnTo>
                  <a:pt x="48145" y="28841"/>
                </a:lnTo>
                <a:lnTo>
                  <a:pt x="69824" y="28702"/>
                </a:lnTo>
                <a:lnTo>
                  <a:pt x="95300" y="28524"/>
                </a:lnTo>
                <a:lnTo>
                  <a:pt x="210375" y="27749"/>
                </a:lnTo>
                <a:lnTo>
                  <a:pt x="289509" y="27343"/>
                </a:lnTo>
                <a:lnTo>
                  <a:pt x="430911" y="26784"/>
                </a:lnTo>
                <a:lnTo>
                  <a:pt x="867346" y="26784"/>
                </a:lnTo>
                <a:lnTo>
                  <a:pt x="921918" y="27000"/>
                </a:lnTo>
                <a:lnTo>
                  <a:pt x="988834" y="27343"/>
                </a:lnTo>
                <a:lnTo>
                  <a:pt x="985862" y="27343"/>
                </a:lnTo>
                <a:lnTo>
                  <a:pt x="1053820" y="27749"/>
                </a:lnTo>
                <a:lnTo>
                  <a:pt x="1049147" y="27749"/>
                </a:lnTo>
                <a:lnTo>
                  <a:pt x="1159306" y="28536"/>
                </a:lnTo>
                <a:lnTo>
                  <a:pt x="1156017" y="28536"/>
                </a:lnTo>
                <a:lnTo>
                  <a:pt x="1193888" y="28854"/>
                </a:lnTo>
                <a:lnTo>
                  <a:pt x="1196327" y="28892"/>
                </a:lnTo>
                <a:lnTo>
                  <a:pt x="953427" y="28841"/>
                </a:lnTo>
                <a:lnTo>
                  <a:pt x="888580" y="28524"/>
                </a:lnTo>
                <a:lnTo>
                  <a:pt x="877874" y="28524"/>
                </a:lnTo>
                <a:lnTo>
                  <a:pt x="825474" y="28371"/>
                </a:lnTo>
                <a:lnTo>
                  <a:pt x="503770" y="28371"/>
                </a:lnTo>
                <a:lnTo>
                  <a:pt x="443979" y="28524"/>
                </a:lnTo>
                <a:lnTo>
                  <a:pt x="437896" y="28524"/>
                </a:lnTo>
                <a:lnTo>
                  <a:pt x="380733" y="28752"/>
                </a:lnTo>
                <a:lnTo>
                  <a:pt x="287883" y="29108"/>
                </a:lnTo>
                <a:lnTo>
                  <a:pt x="296075" y="29108"/>
                </a:lnTo>
                <a:lnTo>
                  <a:pt x="194640" y="29641"/>
                </a:lnTo>
                <a:lnTo>
                  <a:pt x="129006" y="30060"/>
                </a:lnTo>
                <a:lnTo>
                  <a:pt x="90805" y="30314"/>
                </a:lnTo>
                <a:lnTo>
                  <a:pt x="48145" y="30632"/>
                </a:lnTo>
                <a:lnTo>
                  <a:pt x="48145" y="30988"/>
                </a:lnTo>
                <a:lnTo>
                  <a:pt x="94500" y="30632"/>
                </a:lnTo>
                <a:lnTo>
                  <a:pt x="184734" y="30060"/>
                </a:lnTo>
                <a:lnTo>
                  <a:pt x="317309" y="29349"/>
                </a:lnTo>
                <a:lnTo>
                  <a:pt x="380911" y="29108"/>
                </a:lnTo>
                <a:lnTo>
                  <a:pt x="933856" y="29108"/>
                </a:lnTo>
                <a:lnTo>
                  <a:pt x="989952" y="29349"/>
                </a:lnTo>
                <a:lnTo>
                  <a:pt x="985723" y="29349"/>
                </a:lnTo>
                <a:lnTo>
                  <a:pt x="1037704" y="29641"/>
                </a:lnTo>
                <a:lnTo>
                  <a:pt x="1097686" y="30060"/>
                </a:lnTo>
                <a:lnTo>
                  <a:pt x="1179372" y="30797"/>
                </a:lnTo>
                <a:lnTo>
                  <a:pt x="1997697" y="46977"/>
                </a:lnTo>
                <a:lnTo>
                  <a:pt x="1997697" y="46634"/>
                </a:lnTo>
                <a:lnTo>
                  <a:pt x="1198067" y="30632"/>
                </a:lnTo>
                <a:lnTo>
                  <a:pt x="1044968" y="29349"/>
                </a:lnTo>
                <a:lnTo>
                  <a:pt x="1003681" y="29108"/>
                </a:lnTo>
                <a:lnTo>
                  <a:pt x="1008253" y="29108"/>
                </a:lnTo>
                <a:lnTo>
                  <a:pt x="1217574" y="29108"/>
                </a:lnTo>
                <a:lnTo>
                  <a:pt x="1384642" y="30899"/>
                </a:lnTo>
                <a:lnTo>
                  <a:pt x="1997697" y="44869"/>
                </a:lnTo>
                <a:lnTo>
                  <a:pt x="1997697" y="44538"/>
                </a:lnTo>
                <a:lnTo>
                  <a:pt x="1384642" y="30568"/>
                </a:lnTo>
                <a:lnTo>
                  <a:pt x="1249159" y="29108"/>
                </a:lnTo>
                <a:lnTo>
                  <a:pt x="1422590" y="29108"/>
                </a:lnTo>
                <a:lnTo>
                  <a:pt x="1485747" y="29794"/>
                </a:lnTo>
                <a:lnTo>
                  <a:pt x="1997697" y="42786"/>
                </a:lnTo>
                <a:lnTo>
                  <a:pt x="1997697" y="42443"/>
                </a:lnTo>
                <a:lnTo>
                  <a:pt x="1485747" y="29464"/>
                </a:lnTo>
                <a:lnTo>
                  <a:pt x="1452664" y="29108"/>
                </a:lnTo>
                <a:lnTo>
                  <a:pt x="1578495" y="29108"/>
                </a:lnTo>
                <a:lnTo>
                  <a:pt x="1997697" y="40703"/>
                </a:lnTo>
                <a:lnTo>
                  <a:pt x="1997697" y="40347"/>
                </a:lnTo>
                <a:lnTo>
                  <a:pt x="1591386" y="29108"/>
                </a:lnTo>
                <a:lnTo>
                  <a:pt x="1682496" y="29108"/>
                </a:lnTo>
                <a:lnTo>
                  <a:pt x="1997697" y="38620"/>
                </a:lnTo>
                <a:lnTo>
                  <a:pt x="1997697" y="38265"/>
                </a:lnTo>
                <a:lnTo>
                  <a:pt x="1694014" y="29108"/>
                </a:lnTo>
                <a:lnTo>
                  <a:pt x="1765173" y="29108"/>
                </a:lnTo>
                <a:lnTo>
                  <a:pt x="1997697" y="36537"/>
                </a:lnTo>
                <a:lnTo>
                  <a:pt x="1997697" y="36195"/>
                </a:lnTo>
                <a:lnTo>
                  <a:pt x="1776145" y="29108"/>
                </a:lnTo>
                <a:lnTo>
                  <a:pt x="1842363" y="29108"/>
                </a:lnTo>
                <a:lnTo>
                  <a:pt x="1997697" y="34467"/>
                </a:lnTo>
                <a:lnTo>
                  <a:pt x="1997697" y="34112"/>
                </a:lnTo>
                <a:lnTo>
                  <a:pt x="1852777" y="29108"/>
                </a:lnTo>
                <a:lnTo>
                  <a:pt x="1907171" y="29108"/>
                </a:lnTo>
                <a:lnTo>
                  <a:pt x="1997697" y="32410"/>
                </a:lnTo>
                <a:lnTo>
                  <a:pt x="1997697" y="32042"/>
                </a:lnTo>
                <a:lnTo>
                  <a:pt x="1917344" y="29108"/>
                </a:lnTo>
                <a:lnTo>
                  <a:pt x="1965337" y="29108"/>
                </a:lnTo>
                <a:lnTo>
                  <a:pt x="1997697" y="30353"/>
                </a:lnTo>
                <a:lnTo>
                  <a:pt x="1997697" y="30022"/>
                </a:lnTo>
                <a:lnTo>
                  <a:pt x="1973922" y="29108"/>
                </a:lnTo>
                <a:lnTo>
                  <a:pt x="2583523" y="29108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6426" y="454"/>
            <a:ext cx="423536" cy="99233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748653" y="238962"/>
            <a:ext cx="341630" cy="400050"/>
          </a:xfrm>
          <a:custGeom>
            <a:avLst/>
            <a:gdLst/>
            <a:ahLst/>
            <a:cxnLst/>
            <a:rect l="l" t="t" r="r" b="b"/>
            <a:pathLst>
              <a:path w="341629" h="400050">
                <a:moveTo>
                  <a:pt x="175183" y="214007"/>
                </a:moveTo>
                <a:lnTo>
                  <a:pt x="154800" y="222326"/>
                </a:lnTo>
                <a:lnTo>
                  <a:pt x="135661" y="229463"/>
                </a:lnTo>
                <a:lnTo>
                  <a:pt x="116306" y="236016"/>
                </a:lnTo>
                <a:lnTo>
                  <a:pt x="96774" y="241985"/>
                </a:lnTo>
                <a:lnTo>
                  <a:pt x="96774" y="42138"/>
                </a:lnTo>
                <a:lnTo>
                  <a:pt x="86372" y="44919"/>
                </a:lnTo>
                <a:lnTo>
                  <a:pt x="86372" y="244779"/>
                </a:lnTo>
                <a:lnTo>
                  <a:pt x="66522" y="250355"/>
                </a:lnTo>
                <a:lnTo>
                  <a:pt x="45758" y="255587"/>
                </a:lnTo>
                <a:lnTo>
                  <a:pt x="23952" y="260502"/>
                </a:lnTo>
                <a:lnTo>
                  <a:pt x="0" y="265328"/>
                </a:lnTo>
                <a:lnTo>
                  <a:pt x="1320" y="276872"/>
                </a:lnTo>
                <a:lnTo>
                  <a:pt x="24866" y="272034"/>
                </a:lnTo>
                <a:lnTo>
                  <a:pt x="46228" y="267144"/>
                </a:lnTo>
                <a:lnTo>
                  <a:pt x="66662" y="261950"/>
                </a:lnTo>
                <a:lnTo>
                  <a:pt x="86334" y="256425"/>
                </a:lnTo>
                <a:lnTo>
                  <a:pt x="86334" y="367919"/>
                </a:lnTo>
                <a:lnTo>
                  <a:pt x="84721" y="378675"/>
                </a:lnTo>
                <a:lnTo>
                  <a:pt x="80911" y="384797"/>
                </a:lnTo>
                <a:lnTo>
                  <a:pt x="74904" y="388480"/>
                </a:lnTo>
                <a:lnTo>
                  <a:pt x="66725" y="389712"/>
                </a:lnTo>
                <a:lnTo>
                  <a:pt x="59702" y="389712"/>
                </a:lnTo>
                <a:lnTo>
                  <a:pt x="25958" y="388772"/>
                </a:lnTo>
                <a:lnTo>
                  <a:pt x="27457" y="398081"/>
                </a:lnTo>
                <a:lnTo>
                  <a:pt x="32715" y="399288"/>
                </a:lnTo>
                <a:lnTo>
                  <a:pt x="38087" y="399897"/>
                </a:lnTo>
                <a:lnTo>
                  <a:pt x="50063" y="399910"/>
                </a:lnTo>
                <a:lnTo>
                  <a:pt x="56603" y="398945"/>
                </a:lnTo>
                <a:lnTo>
                  <a:pt x="96139" y="374916"/>
                </a:lnTo>
                <a:lnTo>
                  <a:pt x="96824" y="253555"/>
                </a:lnTo>
                <a:lnTo>
                  <a:pt x="115201" y="247916"/>
                </a:lnTo>
                <a:lnTo>
                  <a:pt x="134188" y="241528"/>
                </a:lnTo>
                <a:lnTo>
                  <a:pt x="153911" y="234378"/>
                </a:lnTo>
                <a:lnTo>
                  <a:pt x="175183" y="226174"/>
                </a:lnTo>
                <a:lnTo>
                  <a:pt x="175183" y="214007"/>
                </a:lnTo>
                <a:close/>
              </a:path>
              <a:path w="341629" h="400050">
                <a:moveTo>
                  <a:pt x="341172" y="304050"/>
                </a:moveTo>
                <a:lnTo>
                  <a:pt x="333794" y="299161"/>
                </a:lnTo>
                <a:lnTo>
                  <a:pt x="331673" y="297751"/>
                </a:lnTo>
                <a:lnTo>
                  <a:pt x="331343" y="300139"/>
                </a:lnTo>
                <a:lnTo>
                  <a:pt x="325170" y="337527"/>
                </a:lnTo>
                <a:lnTo>
                  <a:pt x="318249" y="364566"/>
                </a:lnTo>
                <a:lnTo>
                  <a:pt x="310616" y="381114"/>
                </a:lnTo>
                <a:lnTo>
                  <a:pt x="302298" y="387070"/>
                </a:lnTo>
                <a:lnTo>
                  <a:pt x="294868" y="384746"/>
                </a:lnTo>
                <a:lnTo>
                  <a:pt x="266992" y="351078"/>
                </a:lnTo>
                <a:lnTo>
                  <a:pt x="248767" y="310705"/>
                </a:lnTo>
                <a:lnTo>
                  <a:pt x="243979" y="296557"/>
                </a:lnTo>
                <a:lnTo>
                  <a:pt x="244119" y="296341"/>
                </a:lnTo>
                <a:lnTo>
                  <a:pt x="261988" y="271716"/>
                </a:lnTo>
                <a:lnTo>
                  <a:pt x="278663" y="244614"/>
                </a:lnTo>
                <a:lnTo>
                  <a:pt x="293928" y="215303"/>
                </a:lnTo>
                <a:lnTo>
                  <a:pt x="307746" y="183908"/>
                </a:lnTo>
                <a:lnTo>
                  <a:pt x="308102" y="183045"/>
                </a:lnTo>
                <a:lnTo>
                  <a:pt x="308216" y="182753"/>
                </a:lnTo>
                <a:lnTo>
                  <a:pt x="300443" y="177901"/>
                </a:lnTo>
                <a:lnTo>
                  <a:pt x="298450" y="176657"/>
                </a:lnTo>
                <a:lnTo>
                  <a:pt x="271221" y="234543"/>
                </a:lnTo>
                <a:lnTo>
                  <a:pt x="239839" y="283171"/>
                </a:lnTo>
                <a:lnTo>
                  <a:pt x="237058" y="272935"/>
                </a:lnTo>
                <a:lnTo>
                  <a:pt x="228765" y="235318"/>
                </a:lnTo>
                <a:lnTo>
                  <a:pt x="222364" y="194094"/>
                </a:lnTo>
                <a:lnTo>
                  <a:pt x="217462" y="142316"/>
                </a:lnTo>
                <a:lnTo>
                  <a:pt x="214922" y="102679"/>
                </a:lnTo>
                <a:lnTo>
                  <a:pt x="213080" y="38239"/>
                </a:lnTo>
                <a:lnTo>
                  <a:pt x="212864" y="1460"/>
                </a:lnTo>
                <a:lnTo>
                  <a:pt x="212864" y="838"/>
                </a:lnTo>
                <a:lnTo>
                  <a:pt x="212852" y="0"/>
                </a:lnTo>
                <a:lnTo>
                  <a:pt x="201993" y="0"/>
                </a:lnTo>
                <a:lnTo>
                  <a:pt x="202222" y="37452"/>
                </a:lnTo>
                <a:lnTo>
                  <a:pt x="202907" y="70853"/>
                </a:lnTo>
                <a:lnTo>
                  <a:pt x="204063" y="101892"/>
                </a:lnTo>
                <a:lnTo>
                  <a:pt x="205701" y="130810"/>
                </a:lnTo>
                <a:lnTo>
                  <a:pt x="206578" y="142316"/>
                </a:lnTo>
                <a:lnTo>
                  <a:pt x="208305" y="166204"/>
                </a:lnTo>
                <a:lnTo>
                  <a:pt x="210756" y="190017"/>
                </a:lnTo>
                <a:lnTo>
                  <a:pt x="213918" y="213626"/>
                </a:lnTo>
                <a:lnTo>
                  <a:pt x="217779" y="236956"/>
                </a:lnTo>
                <a:lnTo>
                  <a:pt x="217843" y="237375"/>
                </a:lnTo>
                <a:lnTo>
                  <a:pt x="220751" y="251587"/>
                </a:lnTo>
                <a:lnTo>
                  <a:pt x="224002" y="265696"/>
                </a:lnTo>
                <a:lnTo>
                  <a:pt x="227622" y="279730"/>
                </a:lnTo>
                <a:lnTo>
                  <a:pt x="231584" y="293674"/>
                </a:lnTo>
                <a:lnTo>
                  <a:pt x="209321" y="318008"/>
                </a:lnTo>
                <a:lnTo>
                  <a:pt x="184505" y="339598"/>
                </a:lnTo>
                <a:lnTo>
                  <a:pt x="157403" y="358241"/>
                </a:lnTo>
                <a:lnTo>
                  <a:pt x="128257" y="373761"/>
                </a:lnTo>
                <a:lnTo>
                  <a:pt x="126898" y="374383"/>
                </a:lnTo>
                <a:lnTo>
                  <a:pt x="132346" y="385559"/>
                </a:lnTo>
                <a:lnTo>
                  <a:pt x="133654" y="384924"/>
                </a:lnTo>
                <a:lnTo>
                  <a:pt x="134556" y="384429"/>
                </a:lnTo>
                <a:lnTo>
                  <a:pt x="161264" y="369963"/>
                </a:lnTo>
                <a:lnTo>
                  <a:pt x="187528" y="351840"/>
                </a:lnTo>
                <a:lnTo>
                  <a:pt x="212356" y="330631"/>
                </a:lnTo>
                <a:lnTo>
                  <a:pt x="235635" y="306387"/>
                </a:lnTo>
                <a:lnTo>
                  <a:pt x="240207" y="319659"/>
                </a:lnTo>
                <a:lnTo>
                  <a:pt x="257594" y="357962"/>
                </a:lnTo>
                <a:lnTo>
                  <a:pt x="281838" y="389470"/>
                </a:lnTo>
                <a:lnTo>
                  <a:pt x="303682" y="399846"/>
                </a:lnTo>
                <a:lnTo>
                  <a:pt x="305358" y="398970"/>
                </a:lnTo>
                <a:lnTo>
                  <a:pt x="315201" y="393877"/>
                </a:lnTo>
                <a:lnTo>
                  <a:pt x="325285" y="376008"/>
                </a:lnTo>
                <a:lnTo>
                  <a:pt x="333908" y="346341"/>
                </a:lnTo>
                <a:lnTo>
                  <a:pt x="340995" y="305231"/>
                </a:lnTo>
                <a:lnTo>
                  <a:pt x="341122" y="304431"/>
                </a:lnTo>
                <a:lnTo>
                  <a:pt x="341172" y="3040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4060" y="245352"/>
            <a:ext cx="79126" cy="8258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126427" y="246651"/>
            <a:ext cx="161925" cy="398780"/>
          </a:xfrm>
          <a:custGeom>
            <a:avLst/>
            <a:gdLst/>
            <a:ahLst/>
            <a:cxnLst/>
            <a:rect l="l" t="t" r="r" b="b"/>
            <a:pathLst>
              <a:path w="161925" h="398780">
                <a:moveTo>
                  <a:pt x="151627" y="0"/>
                </a:moveTo>
                <a:lnTo>
                  <a:pt x="118021" y="13820"/>
                </a:lnTo>
                <a:lnTo>
                  <a:pt x="83633" y="24260"/>
                </a:lnTo>
                <a:lnTo>
                  <a:pt x="47629" y="31725"/>
                </a:lnTo>
                <a:lnTo>
                  <a:pt x="8854" y="36282"/>
                </a:lnTo>
                <a:lnTo>
                  <a:pt x="12091" y="47757"/>
                </a:lnTo>
                <a:lnTo>
                  <a:pt x="30146" y="45933"/>
                </a:lnTo>
                <a:lnTo>
                  <a:pt x="47248" y="43501"/>
                </a:lnTo>
                <a:lnTo>
                  <a:pt x="64251" y="40464"/>
                </a:lnTo>
                <a:lnTo>
                  <a:pt x="81137" y="36826"/>
                </a:lnTo>
                <a:lnTo>
                  <a:pt x="81138" y="122262"/>
                </a:lnTo>
                <a:lnTo>
                  <a:pt x="67384" y="176777"/>
                </a:lnTo>
                <a:lnTo>
                  <a:pt x="49541" y="217896"/>
                </a:lnTo>
                <a:lnTo>
                  <a:pt x="27135" y="256734"/>
                </a:lnTo>
                <a:lnTo>
                  <a:pt x="0" y="293336"/>
                </a:lnTo>
                <a:lnTo>
                  <a:pt x="6725" y="302984"/>
                </a:lnTo>
                <a:lnTo>
                  <a:pt x="31182" y="270873"/>
                </a:lnTo>
                <a:lnTo>
                  <a:pt x="50816" y="238955"/>
                </a:lnTo>
                <a:lnTo>
                  <a:pt x="67305" y="204830"/>
                </a:lnTo>
                <a:lnTo>
                  <a:pt x="81124" y="167535"/>
                </a:lnTo>
                <a:lnTo>
                  <a:pt x="81124" y="398465"/>
                </a:lnTo>
                <a:lnTo>
                  <a:pt x="91506" y="398465"/>
                </a:lnTo>
                <a:lnTo>
                  <a:pt x="91506" y="177935"/>
                </a:lnTo>
                <a:lnTo>
                  <a:pt x="107729" y="197439"/>
                </a:lnTo>
                <a:lnTo>
                  <a:pt x="123355" y="217411"/>
                </a:lnTo>
                <a:lnTo>
                  <a:pt x="138374" y="237838"/>
                </a:lnTo>
                <a:lnTo>
                  <a:pt x="153645" y="260035"/>
                </a:lnTo>
                <a:lnTo>
                  <a:pt x="161407" y="253138"/>
                </a:lnTo>
                <a:lnTo>
                  <a:pt x="144537" y="229426"/>
                </a:lnTo>
                <a:lnTo>
                  <a:pt x="127453" y="206733"/>
                </a:lnTo>
                <a:lnTo>
                  <a:pt x="109773" y="184498"/>
                </a:lnTo>
                <a:lnTo>
                  <a:pt x="91506" y="162733"/>
                </a:lnTo>
                <a:lnTo>
                  <a:pt x="91604" y="122192"/>
                </a:lnTo>
                <a:lnTo>
                  <a:pt x="91604" y="34439"/>
                </a:lnTo>
                <a:lnTo>
                  <a:pt x="107972" y="29613"/>
                </a:lnTo>
                <a:lnTo>
                  <a:pt x="124130" y="24145"/>
                </a:lnTo>
                <a:lnTo>
                  <a:pt x="140058" y="18041"/>
                </a:lnTo>
                <a:lnTo>
                  <a:pt x="156671" y="10860"/>
                </a:lnTo>
                <a:lnTo>
                  <a:pt x="15162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501191" y="239178"/>
            <a:ext cx="340995" cy="405765"/>
          </a:xfrm>
          <a:custGeom>
            <a:avLst/>
            <a:gdLst/>
            <a:ahLst/>
            <a:cxnLst/>
            <a:rect l="l" t="t" r="r" b="b"/>
            <a:pathLst>
              <a:path w="340995" h="405765">
                <a:moveTo>
                  <a:pt x="176326" y="0"/>
                </a:moveTo>
                <a:lnTo>
                  <a:pt x="165519" y="0"/>
                </a:lnTo>
                <a:lnTo>
                  <a:pt x="165519" y="31254"/>
                </a:lnTo>
                <a:lnTo>
                  <a:pt x="164960" y="53378"/>
                </a:lnTo>
                <a:lnTo>
                  <a:pt x="161620" y="100863"/>
                </a:lnTo>
                <a:lnTo>
                  <a:pt x="158826" y="124548"/>
                </a:lnTo>
                <a:lnTo>
                  <a:pt x="158800" y="124968"/>
                </a:lnTo>
                <a:lnTo>
                  <a:pt x="170014" y="124968"/>
                </a:lnTo>
                <a:lnTo>
                  <a:pt x="170103" y="124548"/>
                </a:lnTo>
                <a:lnTo>
                  <a:pt x="174739" y="78092"/>
                </a:lnTo>
                <a:lnTo>
                  <a:pt x="176301" y="31254"/>
                </a:lnTo>
                <a:lnTo>
                  <a:pt x="176326" y="457"/>
                </a:lnTo>
                <a:lnTo>
                  <a:pt x="176326" y="0"/>
                </a:lnTo>
                <a:close/>
              </a:path>
              <a:path w="340995" h="405765">
                <a:moveTo>
                  <a:pt x="340588" y="394817"/>
                </a:moveTo>
                <a:lnTo>
                  <a:pt x="340004" y="394347"/>
                </a:lnTo>
                <a:lnTo>
                  <a:pt x="339661" y="394106"/>
                </a:lnTo>
                <a:lnTo>
                  <a:pt x="301193" y="362229"/>
                </a:lnTo>
                <a:lnTo>
                  <a:pt x="267309" y="325869"/>
                </a:lnTo>
                <a:lnTo>
                  <a:pt x="238048" y="285076"/>
                </a:lnTo>
                <a:lnTo>
                  <a:pt x="213448" y="239903"/>
                </a:lnTo>
                <a:lnTo>
                  <a:pt x="193649" y="190665"/>
                </a:lnTo>
                <a:lnTo>
                  <a:pt x="178473" y="136906"/>
                </a:lnTo>
                <a:lnTo>
                  <a:pt x="178396" y="136486"/>
                </a:lnTo>
                <a:lnTo>
                  <a:pt x="157403" y="136486"/>
                </a:lnTo>
                <a:lnTo>
                  <a:pt x="148894" y="180428"/>
                </a:lnTo>
                <a:lnTo>
                  <a:pt x="137236" y="221043"/>
                </a:lnTo>
                <a:lnTo>
                  <a:pt x="122466" y="258356"/>
                </a:lnTo>
                <a:lnTo>
                  <a:pt x="104635" y="292239"/>
                </a:lnTo>
                <a:lnTo>
                  <a:pt x="59347" y="350240"/>
                </a:lnTo>
                <a:lnTo>
                  <a:pt x="1079" y="395287"/>
                </a:lnTo>
                <a:lnTo>
                  <a:pt x="0" y="395947"/>
                </a:lnTo>
                <a:lnTo>
                  <a:pt x="5803" y="405726"/>
                </a:lnTo>
                <a:lnTo>
                  <a:pt x="6781" y="405142"/>
                </a:lnTo>
                <a:lnTo>
                  <a:pt x="38493" y="383184"/>
                </a:lnTo>
                <a:lnTo>
                  <a:pt x="67068" y="357695"/>
                </a:lnTo>
                <a:lnTo>
                  <a:pt x="92316" y="328930"/>
                </a:lnTo>
                <a:lnTo>
                  <a:pt x="113906" y="297180"/>
                </a:lnTo>
                <a:lnTo>
                  <a:pt x="132219" y="262229"/>
                </a:lnTo>
                <a:lnTo>
                  <a:pt x="147396" y="223875"/>
                </a:lnTo>
                <a:lnTo>
                  <a:pt x="159372" y="182232"/>
                </a:lnTo>
                <a:lnTo>
                  <a:pt x="168097" y="137464"/>
                </a:lnTo>
                <a:lnTo>
                  <a:pt x="179235" y="179108"/>
                </a:lnTo>
                <a:lnTo>
                  <a:pt x="179349" y="179527"/>
                </a:lnTo>
                <a:lnTo>
                  <a:pt x="193167" y="218846"/>
                </a:lnTo>
                <a:lnTo>
                  <a:pt x="193281" y="219176"/>
                </a:lnTo>
                <a:lnTo>
                  <a:pt x="209727" y="255968"/>
                </a:lnTo>
                <a:lnTo>
                  <a:pt x="209854" y="256235"/>
                </a:lnTo>
                <a:lnTo>
                  <a:pt x="228879" y="290360"/>
                </a:lnTo>
                <a:lnTo>
                  <a:pt x="228993" y="290576"/>
                </a:lnTo>
                <a:lnTo>
                  <a:pt x="250913" y="322478"/>
                </a:lnTo>
                <a:lnTo>
                  <a:pt x="275793" y="352044"/>
                </a:lnTo>
                <a:lnTo>
                  <a:pt x="303428" y="379044"/>
                </a:lnTo>
                <a:lnTo>
                  <a:pt x="333781" y="403402"/>
                </a:lnTo>
                <a:lnTo>
                  <a:pt x="334733" y="404088"/>
                </a:lnTo>
                <a:lnTo>
                  <a:pt x="335165" y="403402"/>
                </a:lnTo>
                <a:lnTo>
                  <a:pt x="340588" y="39481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2047" y="242602"/>
            <a:ext cx="229246" cy="175338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7876175" y="238414"/>
            <a:ext cx="129539" cy="405765"/>
          </a:xfrm>
          <a:custGeom>
            <a:avLst/>
            <a:gdLst/>
            <a:ahLst/>
            <a:cxnLst/>
            <a:rect l="l" t="t" r="r" b="b"/>
            <a:pathLst>
              <a:path w="129540" h="405765">
                <a:moveTo>
                  <a:pt x="73866" y="0"/>
                </a:moveTo>
                <a:lnTo>
                  <a:pt x="63778" y="0"/>
                </a:lnTo>
                <a:lnTo>
                  <a:pt x="63778" y="95487"/>
                </a:lnTo>
                <a:lnTo>
                  <a:pt x="62811" y="106990"/>
                </a:lnTo>
                <a:lnTo>
                  <a:pt x="52537" y="156066"/>
                </a:lnTo>
                <a:lnTo>
                  <a:pt x="38649" y="202666"/>
                </a:lnTo>
                <a:lnTo>
                  <a:pt x="21198" y="246620"/>
                </a:lnTo>
                <a:lnTo>
                  <a:pt x="0" y="288173"/>
                </a:lnTo>
                <a:lnTo>
                  <a:pt x="7047" y="296329"/>
                </a:lnTo>
                <a:lnTo>
                  <a:pt x="25628" y="261598"/>
                </a:lnTo>
                <a:lnTo>
                  <a:pt x="40365" y="228042"/>
                </a:lnTo>
                <a:lnTo>
                  <a:pt x="52897" y="192082"/>
                </a:lnTo>
                <a:lnTo>
                  <a:pt x="63694" y="152137"/>
                </a:lnTo>
                <a:lnTo>
                  <a:pt x="63694" y="405345"/>
                </a:lnTo>
                <a:lnTo>
                  <a:pt x="73782" y="405345"/>
                </a:lnTo>
                <a:lnTo>
                  <a:pt x="73782" y="160680"/>
                </a:lnTo>
                <a:lnTo>
                  <a:pt x="83819" y="176730"/>
                </a:lnTo>
                <a:lnTo>
                  <a:pt x="94581" y="195384"/>
                </a:lnTo>
                <a:lnTo>
                  <a:pt x="106615" y="217625"/>
                </a:lnTo>
                <a:lnTo>
                  <a:pt x="121322" y="246116"/>
                </a:lnTo>
                <a:lnTo>
                  <a:pt x="128944" y="236819"/>
                </a:lnTo>
                <a:lnTo>
                  <a:pt x="114106" y="209245"/>
                </a:lnTo>
                <a:lnTo>
                  <a:pt x="100172" y="184692"/>
                </a:lnTo>
                <a:lnTo>
                  <a:pt x="86763" y="162463"/>
                </a:lnTo>
                <a:lnTo>
                  <a:pt x="73782" y="142393"/>
                </a:lnTo>
                <a:lnTo>
                  <a:pt x="73866" y="95487"/>
                </a:lnTo>
                <a:lnTo>
                  <a:pt x="7386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744874" y="609118"/>
            <a:ext cx="100965" cy="29845"/>
          </a:xfrm>
          <a:custGeom>
            <a:avLst/>
            <a:gdLst/>
            <a:ahLst/>
            <a:cxnLst/>
            <a:rect l="l" t="t" r="r" b="b"/>
            <a:pathLst>
              <a:path w="100965" h="29845">
                <a:moveTo>
                  <a:pt x="100552" y="0"/>
                </a:moveTo>
                <a:lnTo>
                  <a:pt x="90079" y="0"/>
                </a:lnTo>
                <a:lnTo>
                  <a:pt x="84328" y="5501"/>
                </a:lnTo>
                <a:lnTo>
                  <a:pt x="77928" y="10181"/>
                </a:lnTo>
                <a:lnTo>
                  <a:pt x="46635" y="19316"/>
                </a:lnTo>
                <a:lnTo>
                  <a:pt x="42063" y="19029"/>
                </a:lnTo>
                <a:lnTo>
                  <a:pt x="6186" y="5193"/>
                </a:lnTo>
                <a:lnTo>
                  <a:pt x="0" y="13686"/>
                </a:lnTo>
                <a:lnTo>
                  <a:pt x="36496" y="29128"/>
                </a:lnTo>
                <a:lnTo>
                  <a:pt x="53849" y="29750"/>
                </a:lnTo>
                <a:lnTo>
                  <a:pt x="60385" y="28785"/>
                </a:lnTo>
                <a:lnTo>
                  <a:pt x="99922" y="4750"/>
                </a:lnTo>
                <a:lnTo>
                  <a:pt x="100636" y="1976"/>
                </a:lnTo>
                <a:lnTo>
                  <a:pt x="10055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508397" y="363902"/>
            <a:ext cx="328295" cy="12065"/>
          </a:xfrm>
          <a:custGeom>
            <a:avLst/>
            <a:gdLst/>
            <a:ahLst/>
            <a:cxnLst/>
            <a:rect l="l" t="t" r="r" b="b"/>
            <a:pathLst>
              <a:path w="328295" h="12064">
                <a:moveTo>
                  <a:pt x="327705" y="0"/>
                </a:moveTo>
                <a:lnTo>
                  <a:pt x="0" y="0"/>
                </a:lnTo>
                <a:lnTo>
                  <a:pt x="0" y="6086"/>
                </a:lnTo>
                <a:lnTo>
                  <a:pt x="5604" y="8027"/>
                </a:lnTo>
                <a:lnTo>
                  <a:pt x="302822" y="11670"/>
                </a:lnTo>
                <a:lnTo>
                  <a:pt x="307964" y="11196"/>
                </a:lnTo>
                <a:lnTo>
                  <a:pt x="313064" y="10372"/>
                </a:lnTo>
                <a:lnTo>
                  <a:pt x="317544" y="9325"/>
                </a:lnTo>
                <a:lnTo>
                  <a:pt x="322101" y="8027"/>
                </a:lnTo>
                <a:lnTo>
                  <a:pt x="327705" y="6086"/>
                </a:lnTo>
                <a:lnTo>
                  <a:pt x="32770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883309" y="318185"/>
            <a:ext cx="325755" cy="27940"/>
          </a:xfrm>
          <a:custGeom>
            <a:avLst/>
            <a:gdLst/>
            <a:ahLst/>
            <a:cxnLst/>
            <a:rect l="l" t="t" r="r" b="b"/>
            <a:pathLst>
              <a:path w="325754" h="27939">
                <a:moveTo>
                  <a:pt x="113347" y="15862"/>
                </a:moveTo>
                <a:lnTo>
                  <a:pt x="0" y="15862"/>
                </a:lnTo>
                <a:lnTo>
                  <a:pt x="0" y="21945"/>
                </a:lnTo>
                <a:lnTo>
                  <a:pt x="24892" y="27546"/>
                </a:lnTo>
                <a:lnTo>
                  <a:pt x="88303" y="27546"/>
                </a:lnTo>
                <a:lnTo>
                  <a:pt x="113347" y="21945"/>
                </a:lnTo>
                <a:lnTo>
                  <a:pt x="113347" y="15862"/>
                </a:lnTo>
                <a:close/>
              </a:path>
              <a:path w="325754" h="27939">
                <a:moveTo>
                  <a:pt x="325526" y="0"/>
                </a:moveTo>
                <a:lnTo>
                  <a:pt x="125349" y="0"/>
                </a:lnTo>
                <a:lnTo>
                  <a:pt x="125349" y="6184"/>
                </a:lnTo>
                <a:lnTo>
                  <a:pt x="125590" y="6184"/>
                </a:lnTo>
                <a:lnTo>
                  <a:pt x="131292" y="8140"/>
                </a:lnTo>
                <a:lnTo>
                  <a:pt x="135864" y="9423"/>
                </a:lnTo>
                <a:lnTo>
                  <a:pt x="140411" y="10477"/>
                </a:lnTo>
                <a:lnTo>
                  <a:pt x="140563" y="10477"/>
                </a:lnTo>
                <a:lnTo>
                  <a:pt x="145491" y="11315"/>
                </a:lnTo>
                <a:lnTo>
                  <a:pt x="145796" y="11315"/>
                </a:lnTo>
                <a:lnTo>
                  <a:pt x="150647" y="11785"/>
                </a:lnTo>
                <a:lnTo>
                  <a:pt x="300723" y="11785"/>
                </a:lnTo>
                <a:lnTo>
                  <a:pt x="325526" y="6184"/>
                </a:lnTo>
                <a:lnTo>
                  <a:pt x="32552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300354" y="282358"/>
            <a:ext cx="150495" cy="335280"/>
          </a:xfrm>
          <a:custGeom>
            <a:avLst/>
            <a:gdLst/>
            <a:ahLst/>
            <a:cxnLst/>
            <a:rect l="l" t="t" r="r" b="b"/>
            <a:pathLst>
              <a:path w="150495" h="335280">
                <a:moveTo>
                  <a:pt x="141236" y="304685"/>
                </a:moveTo>
                <a:lnTo>
                  <a:pt x="130683" y="304685"/>
                </a:lnTo>
                <a:lnTo>
                  <a:pt x="130683" y="334175"/>
                </a:lnTo>
                <a:lnTo>
                  <a:pt x="141236" y="334175"/>
                </a:lnTo>
                <a:lnTo>
                  <a:pt x="141236" y="304685"/>
                </a:lnTo>
                <a:close/>
              </a:path>
              <a:path w="150495" h="335280">
                <a:moveTo>
                  <a:pt x="149999" y="295376"/>
                </a:moveTo>
                <a:lnTo>
                  <a:pt x="19304" y="295376"/>
                </a:lnTo>
                <a:lnTo>
                  <a:pt x="19304" y="3797"/>
                </a:lnTo>
                <a:lnTo>
                  <a:pt x="141236" y="3797"/>
                </a:lnTo>
                <a:lnTo>
                  <a:pt x="141236" y="1270"/>
                </a:lnTo>
                <a:lnTo>
                  <a:pt x="145199" y="1270"/>
                </a:lnTo>
                <a:lnTo>
                  <a:pt x="145199" y="0"/>
                </a:lnTo>
                <a:lnTo>
                  <a:pt x="4953" y="0"/>
                </a:lnTo>
                <a:lnTo>
                  <a:pt x="4953" y="1270"/>
                </a:lnTo>
                <a:lnTo>
                  <a:pt x="8763" y="1270"/>
                </a:lnTo>
                <a:lnTo>
                  <a:pt x="8763" y="3797"/>
                </a:lnTo>
                <a:lnTo>
                  <a:pt x="8763" y="295376"/>
                </a:lnTo>
                <a:lnTo>
                  <a:pt x="0" y="295376"/>
                </a:lnTo>
                <a:lnTo>
                  <a:pt x="0" y="300443"/>
                </a:lnTo>
                <a:lnTo>
                  <a:pt x="2705" y="300443"/>
                </a:lnTo>
                <a:lnTo>
                  <a:pt x="2705" y="301713"/>
                </a:lnTo>
                <a:lnTo>
                  <a:pt x="7099" y="301713"/>
                </a:lnTo>
                <a:lnTo>
                  <a:pt x="7099" y="302971"/>
                </a:lnTo>
                <a:lnTo>
                  <a:pt x="8763" y="302971"/>
                </a:lnTo>
                <a:lnTo>
                  <a:pt x="8763" y="304241"/>
                </a:lnTo>
                <a:lnTo>
                  <a:pt x="8763" y="334670"/>
                </a:lnTo>
                <a:lnTo>
                  <a:pt x="19304" y="334670"/>
                </a:lnTo>
                <a:lnTo>
                  <a:pt x="19304" y="304241"/>
                </a:lnTo>
                <a:lnTo>
                  <a:pt x="21221" y="304241"/>
                </a:lnTo>
                <a:lnTo>
                  <a:pt x="21221" y="305511"/>
                </a:lnTo>
                <a:lnTo>
                  <a:pt x="128765" y="305511"/>
                </a:lnTo>
                <a:lnTo>
                  <a:pt x="128765" y="304241"/>
                </a:lnTo>
                <a:lnTo>
                  <a:pt x="141236" y="304241"/>
                </a:lnTo>
                <a:lnTo>
                  <a:pt x="141236" y="302971"/>
                </a:lnTo>
                <a:lnTo>
                  <a:pt x="143090" y="302971"/>
                </a:lnTo>
                <a:lnTo>
                  <a:pt x="143090" y="301713"/>
                </a:lnTo>
                <a:lnTo>
                  <a:pt x="147332" y="301713"/>
                </a:lnTo>
                <a:lnTo>
                  <a:pt x="147332" y="300443"/>
                </a:lnTo>
                <a:lnTo>
                  <a:pt x="149999" y="300443"/>
                </a:lnTo>
                <a:lnTo>
                  <a:pt x="149999" y="29537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07754" y="237619"/>
            <a:ext cx="1088102" cy="408168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7300366" y="276021"/>
            <a:ext cx="150495" cy="301625"/>
          </a:xfrm>
          <a:custGeom>
            <a:avLst/>
            <a:gdLst/>
            <a:ahLst/>
            <a:cxnLst/>
            <a:rect l="l" t="t" r="r" b="b"/>
            <a:pathLst>
              <a:path w="150495" h="301625">
                <a:moveTo>
                  <a:pt x="130670" y="9893"/>
                </a:moveTo>
                <a:lnTo>
                  <a:pt x="19291" y="9893"/>
                </a:lnTo>
                <a:lnTo>
                  <a:pt x="23368" y="10299"/>
                </a:lnTo>
                <a:lnTo>
                  <a:pt x="29362" y="10553"/>
                </a:lnTo>
                <a:lnTo>
                  <a:pt x="122275" y="10553"/>
                </a:lnTo>
                <a:lnTo>
                  <a:pt x="126593" y="10299"/>
                </a:lnTo>
                <a:lnTo>
                  <a:pt x="130670" y="9893"/>
                </a:lnTo>
                <a:close/>
              </a:path>
              <a:path w="150495" h="301625">
                <a:moveTo>
                  <a:pt x="141224" y="9893"/>
                </a:moveTo>
                <a:lnTo>
                  <a:pt x="130670" y="9893"/>
                </a:lnTo>
                <a:lnTo>
                  <a:pt x="130670" y="301294"/>
                </a:lnTo>
                <a:lnTo>
                  <a:pt x="141224" y="301294"/>
                </a:lnTo>
                <a:lnTo>
                  <a:pt x="141224" y="9893"/>
                </a:lnTo>
                <a:close/>
              </a:path>
              <a:path w="150495" h="301625">
                <a:moveTo>
                  <a:pt x="149987" y="0"/>
                </a:moveTo>
                <a:lnTo>
                  <a:pt x="0" y="0"/>
                </a:lnTo>
                <a:lnTo>
                  <a:pt x="0" y="5067"/>
                </a:lnTo>
                <a:lnTo>
                  <a:pt x="673" y="5067"/>
                </a:lnTo>
                <a:lnTo>
                  <a:pt x="673" y="6337"/>
                </a:lnTo>
                <a:lnTo>
                  <a:pt x="149390" y="6337"/>
                </a:lnTo>
                <a:lnTo>
                  <a:pt x="149390" y="5067"/>
                </a:lnTo>
                <a:lnTo>
                  <a:pt x="149987" y="5067"/>
                </a:lnTo>
                <a:lnTo>
                  <a:pt x="14998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044751" y="374903"/>
            <a:ext cx="126364" cy="69850"/>
          </a:xfrm>
          <a:custGeom>
            <a:avLst/>
            <a:gdLst/>
            <a:ahLst/>
            <a:cxnLst/>
            <a:rect l="l" t="t" r="r" b="b"/>
            <a:pathLst>
              <a:path w="126365" h="69850">
                <a:moveTo>
                  <a:pt x="117424" y="64770"/>
                </a:moveTo>
                <a:lnTo>
                  <a:pt x="107340" y="64770"/>
                </a:lnTo>
                <a:lnTo>
                  <a:pt x="107340" y="69176"/>
                </a:lnTo>
                <a:lnTo>
                  <a:pt x="117424" y="69176"/>
                </a:lnTo>
                <a:lnTo>
                  <a:pt x="117424" y="64770"/>
                </a:lnTo>
                <a:close/>
              </a:path>
              <a:path w="126365" h="69850">
                <a:moveTo>
                  <a:pt x="125971" y="0"/>
                </a:moveTo>
                <a:lnTo>
                  <a:pt x="0" y="0"/>
                </a:lnTo>
                <a:lnTo>
                  <a:pt x="0" y="6337"/>
                </a:lnTo>
                <a:lnTo>
                  <a:pt x="4038" y="6337"/>
                </a:lnTo>
                <a:lnTo>
                  <a:pt x="4038" y="7607"/>
                </a:lnTo>
                <a:lnTo>
                  <a:pt x="8483" y="7607"/>
                </a:lnTo>
                <a:lnTo>
                  <a:pt x="8483" y="10134"/>
                </a:lnTo>
                <a:lnTo>
                  <a:pt x="8483" y="55778"/>
                </a:lnTo>
                <a:lnTo>
                  <a:pt x="114" y="55778"/>
                </a:lnTo>
                <a:lnTo>
                  <a:pt x="114" y="60845"/>
                </a:lnTo>
                <a:lnTo>
                  <a:pt x="3289" y="60845"/>
                </a:lnTo>
                <a:lnTo>
                  <a:pt x="3289" y="62115"/>
                </a:lnTo>
                <a:lnTo>
                  <a:pt x="7874" y="62115"/>
                </a:lnTo>
                <a:lnTo>
                  <a:pt x="7874" y="63385"/>
                </a:lnTo>
                <a:lnTo>
                  <a:pt x="8572" y="63385"/>
                </a:lnTo>
                <a:lnTo>
                  <a:pt x="8572" y="64643"/>
                </a:lnTo>
                <a:lnTo>
                  <a:pt x="8572" y="69723"/>
                </a:lnTo>
                <a:lnTo>
                  <a:pt x="18656" y="69723"/>
                </a:lnTo>
                <a:lnTo>
                  <a:pt x="18656" y="64643"/>
                </a:lnTo>
                <a:lnTo>
                  <a:pt x="25692" y="64643"/>
                </a:lnTo>
                <a:lnTo>
                  <a:pt x="25692" y="65913"/>
                </a:lnTo>
                <a:lnTo>
                  <a:pt x="101130" y="65913"/>
                </a:lnTo>
                <a:lnTo>
                  <a:pt x="101130" y="64643"/>
                </a:lnTo>
                <a:lnTo>
                  <a:pt x="117424" y="64643"/>
                </a:lnTo>
                <a:lnTo>
                  <a:pt x="117424" y="63385"/>
                </a:lnTo>
                <a:lnTo>
                  <a:pt x="118148" y="63385"/>
                </a:lnTo>
                <a:lnTo>
                  <a:pt x="118148" y="62115"/>
                </a:lnTo>
                <a:lnTo>
                  <a:pt x="122923" y="62115"/>
                </a:lnTo>
                <a:lnTo>
                  <a:pt x="122923" y="60845"/>
                </a:lnTo>
                <a:lnTo>
                  <a:pt x="125971" y="60845"/>
                </a:lnTo>
                <a:lnTo>
                  <a:pt x="125971" y="55778"/>
                </a:lnTo>
                <a:lnTo>
                  <a:pt x="18643" y="55778"/>
                </a:lnTo>
                <a:lnTo>
                  <a:pt x="18643" y="10134"/>
                </a:lnTo>
                <a:lnTo>
                  <a:pt x="20167" y="10134"/>
                </a:lnTo>
                <a:lnTo>
                  <a:pt x="22593" y="10375"/>
                </a:lnTo>
                <a:lnTo>
                  <a:pt x="28460" y="10617"/>
                </a:lnTo>
                <a:lnTo>
                  <a:pt x="99187" y="10617"/>
                </a:lnTo>
                <a:lnTo>
                  <a:pt x="103276" y="10375"/>
                </a:lnTo>
                <a:lnTo>
                  <a:pt x="105765" y="10134"/>
                </a:lnTo>
                <a:lnTo>
                  <a:pt x="107340" y="10134"/>
                </a:lnTo>
                <a:lnTo>
                  <a:pt x="107340" y="55384"/>
                </a:lnTo>
                <a:lnTo>
                  <a:pt x="117563" y="55384"/>
                </a:lnTo>
                <a:lnTo>
                  <a:pt x="117563" y="10134"/>
                </a:lnTo>
                <a:lnTo>
                  <a:pt x="117563" y="9982"/>
                </a:lnTo>
                <a:lnTo>
                  <a:pt x="117563" y="7607"/>
                </a:lnTo>
                <a:lnTo>
                  <a:pt x="121996" y="7607"/>
                </a:lnTo>
                <a:lnTo>
                  <a:pt x="121996" y="6337"/>
                </a:lnTo>
                <a:lnTo>
                  <a:pt x="125971" y="6337"/>
                </a:lnTo>
                <a:lnTo>
                  <a:pt x="12597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251279" y="237045"/>
            <a:ext cx="323850" cy="276225"/>
          </a:xfrm>
          <a:custGeom>
            <a:avLst/>
            <a:gdLst/>
            <a:ahLst/>
            <a:cxnLst/>
            <a:rect l="l" t="t" r="r" b="b"/>
            <a:pathLst>
              <a:path w="323850" h="276225">
                <a:moveTo>
                  <a:pt x="161683" y="1231"/>
                </a:moveTo>
                <a:lnTo>
                  <a:pt x="158153" y="863"/>
                </a:lnTo>
                <a:lnTo>
                  <a:pt x="150063" y="0"/>
                </a:lnTo>
                <a:lnTo>
                  <a:pt x="149872" y="863"/>
                </a:lnTo>
                <a:lnTo>
                  <a:pt x="134366" y="53251"/>
                </a:lnTo>
                <a:lnTo>
                  <a:pt x="100253" y="132511"/>
                </a:lnTo>
                <a:lnTo>
                  <a:pt x="71831" y="180022"/>
                </a:lnTo>
                <a:lnTo>
                  <a:pt x="38709" y="224409"/>
                </a:lnTo>
                <a:lnTo>
                  <a:pt x="1130" y="265303"/>
                </a:lnTo>
                <a:lnTo>
                  <a:pt x="0" y="266280"/>
                </a:lnTo>
                <a:lnTo>
                  <a:pt x="241" y="266280"/>
                </a:lnTo>
                <a:lnTo>
                  <a:pt x="6731" y="275793"/>
                </a:lnTo>
                <a:lnTo>
                  <a:pt x="8140" y="274510"/>
                </a:lnTo>
                <a:lnTo>
                  <a:pt x="24574" y="257784"/>
                </a:lnTo>
                <a:lnTo>
                  <a:pt x="55562" y="222021"/>
                </a:lnTo>
                <a:lnTo>
                  <a:pt x="80289" y="188112"/>
                </a:lnTo>
                <a:lnTo>
                  <a:pt x="110820" y="136791"/>
                </a:lnTo>
                <a:lnTo>
                  <a:pt x="135775" y="82562"/>
                </a:lnTo>
                <a:lnTo>
                  <a:pt x="151523" y="37020"/>
                </a:lnTo>
                <a:lnTo>
                  <a:pt x="161404" y="1231"/>
                </a:lnTo>
                <a:lnTo>
                  <a:pt x="161683" y="1231"/>
                </a:lnTo>
                <a:close/>
              </a:path>
              <a:path w="323850" h="276225">
                <a:moveTo>
                  <a:pt x="323240" y="217906"/>
                </a:moveTo>
                <a:lnTo>
                  <a:pt x="122466" y="217906"/>
                </a:lnTo>
                <a:lnTo>
                  <a:pt x="122466" y="224002"/>
                </a:lnTo>
                <a:lnTo>
                  <a:pt x="147269" y="229577"/>
                </a:lnTo>
                <a:lnTo>
                  <a:pt x="298157" y="229577"/>
                </a:lnTo>
                <a:lnTo>
                  <a:pt x="321983" y="224409"/>
                </a:lnTo>
                <a:lnTo>
                  <a:pt x="323202" y="224002"/>
                </a:lnTo>
                <a:lnTo>
                  <a:pt x="323240" y="21790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355257" y="617578"/>
            <a:ext cx="238125" cy="12065"/>
          </a:xfrm>
          <a:custGeom>
            <a:avLst/>
            <a:gdLst/>
            <a:ahLst/>
            <a:cxnLst/>
            <a:rect l="l" t="t" r="r" b="b"/>
            <a:pathLst>
              <a:path w="238125" h="12065">
                <a:moveTo>
                  <a:pt x="237628" y="0"/>
                </a:moveTo>
                <a:lnTo>
                  <a:pt x="0" y="0"/>
                </a:lnTo>
                <a:lnTo>
                  <a:pt x="0" y="6081"/>
                </a:lnTo>
                <a:lnTo>
                  <a:pt x="1120" y="6499"/>
                </a:lnTo>
                <a:lnTo>
                  <a:pt x="212613" y="11673"/>
                </a:lnTo>
                <a:lnTo>
                  <a:pt x="217737" y="11197"/>
                </a:lnTo>
                <a:lnTo>
                  <a:pt x="222823" y="10368"/>
                </a:lnTo>
                <a:lnTo>
                  <a:pt x="227503" y="9318"/>
                </a:lnTo>
                <a:lnTo>
                  <a:pt x="231994" y="8027"/>
                </a:lnTo>
                <a:lnTo>
                  <a:pt x="236320" y="6499"/>
                </a:lnTo>
                <a:lnTo>
                  <a:pt x="237628" y="6081"/>
                </a:lnTo>
                <a:lnTo>
                  <a:pt x="23762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265579" y="307428"/>
            <a:ext cx="704850" cy="340360"/>
          </a:xfrm>
          <a:custGeom>
            <a:avLst/>
            <a:gdLst/>
            <a:ahLst/>
            <a:cxnLst/>
            <a:rect l="l" t="t" r="r" b="b"/>
            <a:pathLst>
              <a:path w="704850" h="340359">
                <a:moveTo>
                  <a:pt x="66128" y="115646"/>
                </a:moveTo>
                <a:lnTo>
                  <a:pt x="54927" y="115646"/>
                </a:lnTo>
                <a:lnTo>
                  <a:pt x="54927" y="116916"/>
                </a:lnTo>
                <a:lnTo>
                  <a:pt x="54927" y="338759"/>
                </a:lnTo>
                <a:lnTo>
                  <a:pt x="54927" y="340029"/>
                </a:lnTo>
                <a:lnTo>
                  <a:pt x="66128" y="340029"/>
                </a:lnTo>
                <a:lnTo>
                  <a:pt x="66128" y="338759"/>
                </a:lnTo>
                <a:lnTo>
                  <a:pt x="65709" y="338759"/>
                </a:lnTo>
                <a:lnTo>
                  <a:pt x="65709" y="338620"/>
                </a:lnTo>
                <a:lnTo>
                  <a:pt x="66128" y="338620"/>
                </a:lnTo>
                <a:lnTo>
                  <a:pt x="66128" y="116916"/>
                </a:lnTo>
                <a:lnTo>
                  <a:pt x="66128" y="115646"/>
                </a:lnTo>
                <a:close/>
              </a:path>
              <a:path w="704850" h="340359">
                <a:moveTo>
                  <a:pt x="213804" y="55130"/>
                </a:moveTo>
                <a:lnTo>
                  <a:pt x="213385" y="55130"/>
                </a:lnTo>
                <a:lnTo>
                  <a:pt x="213385" y="54711"/>
                </a:lnTo>
                <a:lnTo>
                  <a:pt x="203022" y="54711"/>
                </a:lnTo>
                <a:lnTo>
                  <a:pt x="202603" y="54800"/>
                </a:lnTo>
                <a:lnTo>
                  <a:pt x="202603" y="314667"/>
                </a:lnTo>
                <a:lnTo>
                  <a:pt x="203441" y="314667"/>
                </a:lnTo>
                <a:lnTo>
                  <a:pt x="203441" y="314540"/>
                </a:lnTo>
                <a:lnTo>
                  <a:pt x="213385" y="314540"/>
                </a:lnTo>
                <a:lnTo>
                  <a:pt x="213385" y="314121"/>
                </a:lnTo>
                <a:lnTo>
                  <a:pt x="213804" y="314121"/>
                </a:lnTo>
                <a:lnTo>
                  <a:pt x="213804" y="55130"/>
                </a:lnTo>
                <a:close/>
              </a:path>
              <a:path w="704850" h="340359">
                <a:moveTo>
                  <a:pt x="325615" y="0"/>
                </a:moveTo>
                <a:lnTo>
                  <a:pt x="0" y="0"/>
                </a:lnTo>
                <a:lnTo>
                  <a:pt x="0" y="6070"/>
                </a:lnTo>
                <a:lnTo>
                  <a:pt x="24803" y="11671"/>
                </a:lnTo>
                <a:lnTo>
                  <a:pt x="300824" y="11671"/>
                </a:lnTo>
                <a:lnTo>
                  <a:pt x="325615" y="6070"/>
                </a:lnTo>
                <a:lnTo>
                  <a:pt x="325615" y="0"/>
                </a:lnTo>
                <a:close/>
              </a:path>
              <a:path w="704850" h="340359">
                <a:moveTo>
                  <a:pt x="704342" y="124637"/>
                </a:moveTo>
                <a:lnTo>
                  <a:pt x="368769" y="124637"/>
                </a:lnTo>
                <a:lnTo>
                  <a:pt x="368769" y="130733"/>
                </a:lnTo>
                <a:lnTo>
                  <a:pt x="370039" y="131140"/>
                </a:lnTo>
                <a:lnTo>
                  <a:pt x="374383" y="132664"/>
                </a:lnTo>
                <a:lnTo>
                  <a:pt x="378866" y="133959"/>
                </a:lnTo>
                <a:lnTo>
                  <a:pt x="383489" y="135001"/>
                </a:lnTo>
                <a:lnTo>
                  <a:pt x="388531" y="135839"/>
                </a:lnTo>
                <a:lnTo>
                  <a:pt x="393573" y="136321"/>
                </a:lnTo>
                <a:lnTo>
                  <a:pt x="679246" y="136321"/>
                </a:lnTo>
                <a:lnTo>
                  <a:pt x="703072" y="131140"/>
                </a:lnTo>
                <a:lnTo>
                  <a:pt x="704291" y="130733"/>
                </a:lnTo>
                <a:lnTo>
                  <a:pt x="704342" y="12463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8664" y="477719"/>
            <a:ext cx="200176" cy="1678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0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4FD4D9-8926-559E-1453-305A7F1A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214D21-E083-4D79-E586-A8CC4BC6B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5BB1C7-0947-A1F6-741C-8816CA27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65BE-B4CE-4F5E-AFB5-A53DD3C17989}" type="datetimeFigureOut">
              <a:rPr lang="zh-TW" altLang="en-US" smtClean="0"/>
              <a:t>2026/4/29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23E011-92B4-D310-12E0-5CD98DE5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D85E45-C486-3D88-426E-26BF1F51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0A18-0F2A-4952-8FB7-8926680E1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37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AD884-737F-48A5-9F11-BE7DE119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22BEFD-B0D4-AC2E-009A-37323C93A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6D5601-AA8E-F368-5C81-2CA7A25F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65BE-B4CE-4F5E-AFB5-A53DD3C17989}" type="datetimeFigureOut">
              <a:rPr lang="zh-TW" altLang="en-US" smtClean="0"/>
              <a:t>2026/4/29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BF8A13-9135-B0A3-F9B2-14586CB8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3CEFB1-555B-A52D-E251-1EA10C0B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0A18-0F2A-4952-8FB7-8926680E1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81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069E89-5AFC-4B36-117E-8C38D686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F70AD1-9A1C-2380-D2FB-0FC1F969F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530C934-9FDB-5389-C0EE-4769EE13E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BA62473-8725-9D39-7CD2-C40841CC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65BE-B4CE-4F5E-AFB5-A53DD3C17989}" type="datetimeFigureOut">
              <a:rPr lang="zh-TW" altLang="en-US" smtClean="0"/>
              <a:t>2026/4/29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B70695-A118-689F-66C0-E391DA08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82612E8-93B2-C7A9-5DC6-6C2FEF11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0A18-0F2A-4952-8FB7-8926680E1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59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9CADF5-9E1E-7151-B73F-19BC7DEF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B2F7A8E-636A-F9D4-9618-52590574B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682EF0-95E1-C4B3-9529-5CA390B6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CDDB5C2-B6B3-9637-C027-948E379F8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C75587F-F1F9-4C17-8DB2-17CFDF331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E5B526B-0D94-A30B-DD96-AE606BA1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65BE-B4CE-4F5E-AFB5-A53DD3C17989}" type="datetimeFigureOut">
              <a:rPr lang="zh-TW" altLang="en-US" smtClean="0"/>
              <a:t>2026/4/29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3D83FD-8248-1795-8CF0-DCA05B47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CD769CE-968F-1F95-9411-FDC55969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0A18-0F2A-4952-8FB7-8926680E1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04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E98969-D58E-3F95-E337-8DE53690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5A1DD8F-43E9-9267-1E99-0F00B878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65BE-B4CE-4F5E-AFB5-A53DD3C17989}" type="datetimeFigureOut">
              <a:rPr lang="zh-TW" altLang="en-US" smtClean="0"/>
              <a:t>2026/4/29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24FD59A-9CE7-EB19-0DAB-1AC11DAA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2C2A161-A20E-198D-3464-AC02FE59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0A18-0F2A-4952-8FB7-8926680E1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13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F277104-B1BC-9678-4B10-70D0C713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65BE-B4CE-4F5E-AFB5-A53DD3C17989}" type="datetimeFigureOut">
              <a:rPr lang="zh-TW" altLang="en-US" smtClean="0"/>
              <a:t>2026/4/29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2660C8F-CD7A-3A63-EB51-38C2399B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B59EA0-0438-1623-388B-180850C1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0A18-0F2A-4952-8FB7-8926680E1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6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6171CA-B025-051B-F60C-07B9F3A0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B95821-C7C1-4159-BD2C-A96C3A7F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0889BD8-E76D-8326-B45E-0BCF4E2BA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B6C52F9-FAFB-78F0-2C0D-F2886682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65BE-B4CE-4F5E-AFB5-A53DD3C17989}" type="datetimeFigureOut">
              <a:rPr lang="zh-TW" altLang="en-US" smtClean="0"/>
              <a:t>2026/4/29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77E879-AEF7-9E19-58C6-D9C13147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5461B6-5553-B2F5-3F09-4422F641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0A18-0F2A-4952-8FB7-8926680E1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15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DABEA1-2075-00FD-7A53-92207720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30EBFC7-31A6-699E-6C52-01AE66DB4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29E3F4-75AC-7794-EBC2-DDEE527F9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CD63B65-B643-61EB-E9A2-65EAB56E1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65BE-B4CE-4F5E-AFB5-A53DD3C17989}" type="datetimeFigureOut">
              <a:rPr lang="zh-TW" altLang="en-US" smtClean="0"/>
              <a:t>2026/4/29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8DDFCAD-DB0E-4F51-2400-38EAD8B8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B2154A-C4A3-9938-4650-59A23AA4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0A18-0F2A-4952-8FB7-8926680E1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79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6FD38EB-F5F6-0D86-ACD6-C9649CBF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2F2239-BE1F-7CCC-ABE2-F91D0442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FE52E5-FE71-F8AE-3E3F-2D1995F15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E65BE-B4CE-4F5E-AFB5-A53DD3C17989}" type="datetimeFigureOut">
              <a:rPr lang="zh-TW" altLang="en-US" smtClean="0"/>
              <a:t>2026/4/29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B12999-E8E6-6549-F0F9-391D814AC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420E80-CCDA-E282-9DD3-B7ECC0ADB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10A18-0F2A-4952-8FB7-8926680E17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16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394EF4-F47B-B192-87DB-3DF50CE9C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395" y="2755813"/>
            <a:ext cx="10081846" cy="1043854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「好朋友來瞧橋」健行活動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577FEFD-0154-4EC5-949A-10FA8C8612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7" t="13130" r="4598" b="10554"/>
          <a:stretch>
            <a:fillRect/>
          </a:stretch>
        </p:blipFill>
        <p:spPr>
          <a:xfrm>
            <a:off x="0" y="0"/>
            <a:ext cx="12191999" cy="69082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2ACFD0B-2EA5-499F-B6C5-C94F29C7F8A6}"/>
              </a:ext>
            </a:extLst>
          </p:cNvPr>
          <p:cNvSpPr/>
          <p:nvPr/>
        </p:nvSpPr>
        <p:spPr>
          <a:xfrm>
            <a:off x="232820" y="1408406"/>
            <a:ext cx="4114800" cy="790937"/>
          </a:xfrm>
          <a:prstGeom prst="rect">
            <a:avLst/>
          </a:prstGeom>
          <a:solidFill>
            <a:srgbClr val="EDED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2D8BFF4-EFFD-4C4B-82CC-C82F9F86F16B}"/>
              </a:ext>
            </a:extLst>
          </p:cNvPr>
          <p:cNvSpPr/>
          <p:nvPr/>
        </p:nvSpPr>
        <p:spPr>
          <a:xfrm>
            <a:off x="7112134" y="249383"/>
            <a:ext cx="1718539" cy="1227726"/>
          </a:xfrm>
          <a:prstGeom prst="rect">
            <a:avLst/>
          </a:prstGeom>
          <a:solidFill>
            <a:srgbClr val="EDED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05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93E7884-80EA-4117-89B2-0BFB2D242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8" y="429457"/>
            <a:ext cx="5629275" cy="578167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5D373A4-1A43-4C7D-B0DF-E4C411599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23" y="506523"/>
            <a:ext cx="5304127" cy="28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1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BCD9CF3-9422-498F-B7BD-AE58928F2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907" y="166255"/>
            <a:ext cx="5592754" cy="6343250"/>
          </a:xfrm>
          <a:prstGeom prst="rect">
            <a:avLst/>
          </a:prstGeom>
        </p:spPr>
      </p:pic>
      <p:grpSp>
        <p:nvGrpSpPr>
          <p:cNvPr id="3" name="object 7">
            <a:extLst>
              <a:ext uri="{FF2B5EF4-FFF2-40B4-BE49-F238E27FC236}">
                <a16:creationId xmlns:a16="http://schemas.microsoft.com/office/drawing/2014/main" id="{84544243-C9BD-4FBD-BD18-E9592A9549B6}"/>
              </a:ext>
            </a:extLst>
          </p:cNvPr>
          <p:cNvGrpSpPr/>
          <p:nvPr/>
        </p:nvGrpSpPr>
        <p:grpSpPr>
          <a:xfrm>
            <a:off x="7206494" y="1106233"/>
            <a:ext cx="4394259" cy="4164766"/>
            <a:chOff x="187185" y="1230680"/>
            <a:chExt cx="5690489" cy="5012182"/>
          </a:xfrm>
        </p:grpSpPr>
        <p:pic>
          <p:nvPicPr>
            <p:cNvPr id="5" name="object 8">
              <a:extLst>
                <a:ext uri="{FF2B5EF4-FFF2-40B4-BE49-F238E27FC236}">
                  <a16:creationId xmlns:a16="http://schemas.microsoft.com/office/drawing/2014/main" id="{833592DB-52BA-4ABC-BF91-FE8964834F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185" y="1230680"/>
              <a:ext cx="5690489" cy="5012182"/>
            </a:xfrm>
            <a:prstGeom prst="rect">
              <a:avLst/>
            </a:prstGeom>
          </p:spPr>
        </p:pic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1B143016-4A18-40FB-AECF-99F7A4BFE142}"/>
                </a:ext>
              </a:extLst>
            </p:cNvPr>
            <p:cNvSpPr/>
            <p:nvPr/>
          </p:nvSpPr>
          <p:spPr>
            <a:xfrm>
              <a:off x="5300376" y="2660792"/>
              <a:ext cx="227329" cy="273685"/>
            </a:xfrm>
            <a:custGeom>
              <a:avLst/>
              <a:gdLst/>
              <a:ahLst/>
              <a:cxnLst/>
              <a:rect l="l" t="t" r="r" b="b"/>
              <a:pathLst>
                <a:path w="227329" h="273685">
                  <a:moveTo>
                    <a:pt x="122697" y="0"/>
                  </a:moveTo>
                  <a:lnTo>
                    <a:pt x="79373" y="5427"/>
                  </a:lnTo>
                  <a:lnTo>
                    <a:pt x="39846" y="27797"/>
                  </a:lnTo>
                  <a:lnTo>
                    <a:pt x="11814" y="63607"/>
                  </a:lnTo>
                  <a:lnTo>
                    <a:pt x="0" y="105679"/>
                  </a:lnTo>
                  <a:lnTo>
                    <a:pt x="4806" y="148847"/>
                  </a:lnTo>
                  <a:lnTo>
                    <a:pt x="26638" y="187944"/>
                  </a:lnTo>
                  <a:lnTo>
                    <a:pt x="100171" y="273415"/>
                  </a:lnTo>
                  <a:lnTo>
                    <a:pt x="187039" y="198739"/>
                  </a:lnTo>
                  <a:lnTo>
                    <a:pt x="214997" y="163000"/>
                  </a:lnTo>
                  <a:lnTo>
                    <a:pt x="226774" y="120951"/>
                  </a:lnTo>
                  <a:lnTo>
                    <a:pt x="221954" y="77759"/>
                  </a:lnTo>
                  <a:lnTo>
                    <a:pt x="200120" y="38592"/>
                  </a:lnTo>
                  <a:lnTo>
                    <a:pt x="164665" y="11170"/>
                  </a:lnTo>
                  <a:lnTo>
                    <a:pt x="12269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EA66D45B-3749-4A40-801B-755052A83B59}"/>
                </a:ext>
              </a:extLst>
            </p:cNvPr>
            <p:cNvSpPr/>
            <p:nvPr/>
          </p:nvSpPr>
          <p:spPr>
            <a:xfrm>
              <a:off x="5300376" y="2660792"/>
              <a:ext cx="227329" cy="273685"/>
            </a:xfrm>
            <a:custGeom>
              <a:avLst/>
              <a:gdLst/>
              <a:ahLst/>
              <a:cxnLst/>
              <a:rect l="l" t="t" r="r" b="b"/>
              <a:pathLst>
                <a:path w="227329" h="273685">
                  <a:moveTo>
                    <a:pt x="200120" y="38592"/>
                  </a:moveTo>
                  <a:lnTo>
                    <a:pt x="221954" y="77759"/>
                  </a:lnTo>
                  <a:lnTo>
                    <a:pt x="226774" y="120951"/>
                  </a:lnTo>
                  <a:lnTo>
                    <a:pt x="214997" y="163000"/>
                  </a:lnTo>
                  <a:lnTo>
                    <a:pt x="187039" y="198739"/>
                  </a:lnTo>
                  <a:lnTo>
                    <a:pt x="165322" y="217408"/>
                  </a:lnTo>
                  <a:lnTo>
                    <a:pt x="143605" y="236077"/>
                  </a:lnTo>
                  <a:lnTo>
                    <a:pt x="121888" y="254746"/>
                  </a:lnTo>
                  <a:lnTo>
                    <a:pt x="100171" y="273415"/>
                  </a:lnTo>
                  <a:lnTo>
                    <a:pt x="81788" y="252077"/>
                  </a:lnTo>
                  <a:lnTo>
                    <a:pt x="45021" y="209353"/>
                  </a:lnTo>
                  <a:lnTo>
                    <a:pt x="4806" y="148847"/>
                  </a:lnTo>
                  <a:lnTo>
                    <a:pt x="0" y="105679"/>
                  </a:lnTo>
                  <a:lnTo>
                    <a:pt x="11814" y="63607"/>
                  </a:lnTo>
                  <a:lnTo>
                    <a:pt x="39846" y="27797"/>
                  </a:lnTo>
                  <a:lnTo>
                    <a:pt x="79373" y="5427"/>
                  </a:lnTo>
                  <a:lnTo>
                    <a:pt x="122697" y="0"/>
                  </a:lnTo>
                  <a:lnTo>
                    <a:pt x="164665" y="11170"/>
                  </a:lnTo>
                  <a:lnTo>
                    <a:pt x="200120" y="38592"/>
                  </a:lnTo>
                  <a:close/>
                </a:path>
              </a:pathLst>
            </a:custGeom>
            <a:ln w="12700">
              <a:solidFill>
                <a:srgbClr val="611B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71976914-310F-4CD5-9745-5CA5F600FAB2}"/>
                </a:ext>
              </a:extLst>
            </p:cNvPr>
            <p:cNvSpPr/>
            <p:nvPr/>
          </p:nvSpPr>
          <p:spPr>
            <a:xfrm>
              <a:off x="2886677" y="1350935"/>
              <a:ext cx="2144687" cy="726248"/>
            </a:xfrm>
            <a:custGeom>
              <a:avLst/>
              <a:gdLst/>
              <a:ahLst/>
              <a:cxnLst/>
              <a:rect l="l" t="t" r="r" b="b"/>
              <a:pathLst>
                <a:path w="1441450" h="523239">
                  <a:moveTo>
                    <a:pt x="1441450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1441450" y="523214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zh-TW" altLang="en-US" b="1" spc="-5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Microsoft JhengHei"/>
                </a:rPr>
                <a:t>接駁站</a:t>
              </a:r>
              <a:endParaRPr lang="en-US" altLang="zh-TW" b="1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endParaRPr>
            </a:p>
            <a:p>
              <a:pPr algn="ctr"/>
              <a:r>
                <a:rPr lang="zh-TW" altLang="en-US" sz="1400" b="1" spc="-5" dirty="0">
                  <a:latin typeface="標楷體" panose="03000509000000000000" pitchFamily="65" charset="-120"/>
                  <a:ea typeface="標楷體" panose="03000509000000000000" pitchFamily="65" charset="-120"/>
                  <a:cs typeface="Microsoft JhengHei"/>
                </a:rPr>
                <a:t>微型轉運站上下車處</a:t>
              </a:r>
              <a:endPara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endParaRPr>
            </a:p>
            <a:p>
              <a:endParaRPr dirty="0"/>
            </a:p>
          </p:txBody>
        </p:sp>
      </p:grpSp>
      <p:sp>
        <p:nvSpPr>
          <p:cNvPr id="10" name="object 24">
            <a:extLst>
              <a:ext uri="{FF2B5EF4-FFF2-40B4-BE49-F238E27FC236}">
                <a16:creationId xmlns:a16="http://schemas.microsoft.com/office/drawing/2014/main" id="{6972E5DC-A9C6-4322-B19B-414B7BFB068C}"/>
              </a:ext>
            </a:extLst>
          </p:cNvPr>
          <p:cNvSpPr/>
          <p:nvPr/>
        </p:nvSpPr>
        <p:spPr>
          <a:xfrm>
            <a:off x="11242730" y="1106233"/>
            <a:ext cx="281940" cy="1102360"/>
          </a:xfrm>
          <a:custGeom>
            <a:avLst/>
            <a:gdLst/>
            <a:ahLst/>
            <a:cxnLst/>
            <a:rect l="l" t="t" r="r" b="b"/>
            <a:pathLst>
              <a:path w="281939" h="1102360">
                <a:moveTo>
                  <a:pt x="281559" y="0"/>
                </a:moveTo>
                <a:lnTo>
                  <a:pt x="0" y="184657"/>
                </a:lnTo>
              </a:path>
              <a:path w="281939" h="1102360">
                <a:moveTo>
                  <a:pt x="17018" y="141731"/>
                </a:moveTo>
                <a:lnTo>
                  <a:pt x="17018" y="1102232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84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D44E85-8DE9-259E-F6C2-348D56F8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223" y="110730"/>
            <a:ext cx="5832427" cy="1065614"/>
          </a:xfrm>
        </p:spPr>
        <p:txBody>
          <a:bodyPr>
            <a:normAutofit/>
          </a:bodyPr>
          <a:lstStyle/>
          <a:p>
            <a:pPr marL="2424113" indent="-2424113"/>
            <a:r>
              <a:rPr lang="zh-TW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兩日活動周邊停車場規劃情形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A446EED-5CDC-439F-88C6-23A47C4F7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0813"/>
              </p:ext>
            </p:extLst>
          </p:nvPr>
        </p:nvGraphicFramePr>
        <p:xfrm>
          <a:off x="921150" y="1488085"/>
          <a:ext cx="5268635" cy="474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211">
                  <a:extLst>
                    <a:ext uri="{9D8B030D-6E8A-4147-A177-3AD203B41FA5}">
                      <a16:colId xmlns:a16="http://schemas.microsoft.com/office/drawing/2014/main" val="1441596819"/>
                    </a:ext>
                  </a:extLst>
                </a:gridCol>
                <a:gridCol w="1756212">
                  <a:extLst>
                    <a:ext uri="{9D8B030D-6E8A-4147-A177-3AD203B41FA5}">
                      <a16:colId xmlns:a16="http://schemas.microsoft.com/office/drawing/2014/main" val="2344266250"/>
                    </a:ext>
                  </a:extLst>
                </a:gridCol>
                <a:gridCol w="1756212">
                  <a:extLst>
                    <a:ext uri="{9D8B030D-6E8A-4147-A177-3AD203B41FA5}">
                      <a16:colId xmlns:a16="http://schemas.microsoft.com/office/drawing/2014/main" val="2496617274"/>
                    </a:ext>
                  </a:extLst>
                </a:gridCol>
              </a:tblGrid>
              <a:tr h="650908">
                <a:tc>
                  <a:txBody>
                    <a:bodyPr/>
                    <a:lstStyle/>
                    <a:p>
                      <a:pPr indent="304800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停車場名稱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小客車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6365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機車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4130159"/>
                  </a:ext>
                </a:extLst>
              </a:tr>
              <a:tr h="650908">
                <a:tc>
                  <a:txBody>
                    <a:bodyPr/>
                    <a:lstStyle/>
                    <a:p>
                      <a:pPr indent="126365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漁人碼頭場俥亭停車場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6365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3326779"/>
                  </a:ext>
                </a:extLst>
              </a:tr>
              <a:tr h="650908">
                <a:tc>
                  <a:txBody>
                    <a:bodyPr/>
                    <a:lstStyle/>
                    <a:p>
                      <a:pPr indent="126365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淡水漁人碼頭停車場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6365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6365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9912346"/>
                  </a:ext>
                </a:extLst>
              </a:tr>
              <a:tr h="650908">
                <a:tc>
                  <a:txBody>
                    <a:bodyPr/>
                    <a:lstStyle/>
                    <a:p>
                      <a:pPr indent="126365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淡水沙崙段平面停車場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6365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8904422"/>
                  </a:ext>
                </a:extLst>
              </a:tr>
              <a:tr h="996635">
                <a:tc>
                  <a:txBody>
                    <a:bodyPr/>
                    <a:lstStyle/>
                    <a:p>
                      <a:pPr indent="126365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台灣大車位</a:t>
                      </a: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新北淡水淡海路場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6365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9669786"/>
                  </a:ext>
                </a:extLst>
              </a:tr>
              <a:tr h="650908">
                <a:tc>
                  <a:txBody>
                    <a:bodyPr/>
                    <a:lstStyle/>
                    <a:p>
                      <a:pPr indent="127000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新北市觀光漁市停車場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6365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6365" algn="ctr" eaLnBrk="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26009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3DB2EAC-2B41-45B2-AF46-C55C4F9DA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511" y="944811"/>
            <a:ext cx="9546847" cy="44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58624" tIns="68241" rIns="91440" bIns="68241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本次活動共規劃會場周邊淡水端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處，活動規劃停車場數量及位置如下表。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204BCD4-486E-42BE-B5D5-82672644E3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80" y="1488085"/>
            <a:ext cx="5704840" cy="474634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569D46B-A731-41F7-9676-D917E6D64677}"/>
              </a:ext>
            </a:extLst>
          </p:cNvPr>
          <p:cNvSpPr/>
          <p:nvPr/>
        </p:nvSpPr>
        <p:spPr>
          <a:xfrm>
            <a:off x="581890" y="6223289"/>
            <a:ext cx="7234204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 eaLnBrk="0" hangingPunct="0">
              <a:lnSpc>
                <a:spcPct val="150000"/>
              </a:lnSpc>
              <a:spcAft>
                <a:spcPts val="0"/>
              </a:spcAft>
            </a:pPr>
            <a:r>
              <a:rPr lang="zh-TW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※以上停車格數量已扣除假日同時段停車率、長租停車率。</a:t>
            </a:r>
          </a:p>
        </p:txBody>
      </p:sp>
      <p:pic>
        <p:nvPicPr>
          <p:cNvPr id="8" name="圖形 7" descr="手背向前食指朝右指">
            <a:extLst>
              <a:ext uri="{FF2B5EF4-FFF2-40B4-BE49-F238E27FC236}">
                <a16:creationId xmlns:a16="http://schemas.microsoft.com/office/drawing/2014/main" id="{56807024-BB55-47E7-ABDC-82900E6A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511" y="293931"/>
            <a:ext cx="699212" cy="6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6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F9D2223-69ED-4E08-A244-E284ED432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40" y="319630"/>
            <a:ext cx="9463720" cy="61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7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9300" cy="6844030"/>
          </a:xfrm>
          <a:custGeom>
            <a:avLst/>
            <a:gdLst/>
            <a:ahLst/>
            <a:cxnLst/>
            <a:rect l="l" t="t" r="r" b="b"/>
            <a:pathLst>
              <a:path w="12179300" h="6844030">
                <a:moveTo>
                  <a:pt x="0" y="6843772"/>
                </a:moveTo>
                <a:lnTo>
                  <a:pt x="12178770" y="6843772"/>
                </a:lnTo>
                <a:lnTo>
                  <a:pt x="12178770" y="0"/>
                </a:lnTo>
                <a:lnTo>
                  <a:pt x="0" y="0"/>
                </a:lnTo>
                <a:lnTo>
                  <a:pt x="0" y="6843772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273323" y="535900"/>
            <a:ext cx="16525240" cy="6155055"/>
            <a:chOff x="-4273323" y="535900"/>
            <a:chExt cx="16525240" cy="6155055"/>
          </a:xfrm>
        </p:grpSpPr>
        <p:sp>
          <p:nvSpPr>
            <p:cNvPr id="4" name="object 4"/>
            <p:cNvSpPr/>
            <p:nvPr/>
          </p:nvSpPr>
          <p:spPr>
            <a:xfrm>
              <a:off x="37528" y="928699"/>
              <a:ext cx="12092940" cy="4766310"/>
            </a:xfrm>
            <a:custGeom>
              <a:avLst/>
              <a:gdLst/>
              <a:ahLst/>
              <a:cxnLst/>
              <a:rect l="l" t="t" r="r" b="b"/>
              <a:pathLst>
                <a:path w="12092940" h="4766310">
                  <a:moveTo>
                    <a:pt x="644474" y="4376864"/>
                  </a:moveTo>
                  <a:lnTo>
                    <a:pt x="643953" y="4375759"/>
                  </a:lnTo>
                  <a:lnTo>
                    <a:pt x="643305" y="4375518"/>
                  </a:lnTo>
                  <a:lnTo>
                    <a:pt x="241" y="4665789"/>
                  </a:lnTo>
                  <a:lnTo>
                    <a:pt x="0" y="4666462"/>
                  </a:lnTo>
                  <a:lnTo>
                    <a:pt x="546" y="4667656"/>
                  </a:lnTo>
                  <a:lnTo>
                    <a:pt x="1231" y="4667656"/>
                  </a:lnTo>
                  <a:lnTo>
                    <a:pt x="643712" y="4377741"/>
                  </a:lnTo>
                  <a:lnTo>
                    <a:pt x="644232" y="4377474"/>
                  </a:lnTo>
                  <a:lnTo>
                    <a:pt x="644474" y="4376864"/>
                  </a:lnTo>
                  <a:close/>
                </a:path>
                <a:path w="12092940" h="4766310">
                  <a:moveTo>
                    <a:pt x="1065009" y="4374870"/>
                  </a:moveTo>
                  <a:lnTo>
                    <a:pt x="1064526" y="4373765"/>
                  </a:lnTo>
                  <a:lnTo>
                    <a:pt x="1063853" y="4373524"/>
                  </a:lnTo>
                  <a:lnTo>
                    <a:pt x="435775" y="4661725"/>
                  </a:lnTo>
                  <a:lnTo>
                    <a:pt x="435229" y="4661992"/>
                  </a:lnTo>
                  <a:lnTo>
                    <a:pt x="434987" y="4662640"/>
                  </a:lnTo>
                  <a:lnTo>
                    <a:pt x="435521" y="4663833"/>
                  </a:lnTo>
                  <a:lnTo>
                    <a:pt x="436435" y="4663833"/>
                  </a:lnTo>
                  <a:lnTo>
                    <a:pt x="1064806" y="4375518"/>
                  </a:lnTo>
                  <a:lnTo>
                    <a:pt x="1065009" y="4374870"/>
                  </a:lnTo>
                  <a:close/>
                </a:path>
                <a:path w="12092940" h="4766310">
                  <a:moveTo>
                    <a:pt x="1486814" y="4372953"/>
                  </a:moveTo>
                  <a:lnTo>
                    <a:pt x="1485620" y="4371606"/>
                  </a:lnTo>
                  <a:lnTo>
                    <a:pt x="878395" y="4658855"/>
                  </a:lnTo>
                  <a:lnTo>
                    <a:pt x="877608" y="4659795"/>
                  </a:lnTo>
                  <a:lnTo>
                    <a:pt x="878852" y="4660963"/>
                  </a:lnTo>
                  <a:lnTo>
                    <a:pt x="1486014" y="4373867"/>
                  </a:lnTo>
                  <a:lnTo>
                    <a:pt x="1486814" y="4372953"/>
                  </a:lnTo>
                  <a:close/>
                </a:path>
                <a:path w="12092940" h="4766310">
                  <a:moveTo>
                    <a:pt x="1914296" y="4372953"/>
                  </a:moveTo>
                  <a:lnTo>
                    <a:pt x="1913775" y="4371848"/>
                  </a:lnTo>
                  <a:lnTo>
                    <a:pt x="1913128" y="4371632"/>
                  </a:lnTo>
                  <a:lnTo>
                    <a:pt x="1322362" y="4657255"/>
                  </a:lnTo>
                  <a:lnTo>
                    <a:pt x="1322120" y="4657903"/>
                  </a:lnTo>
                  <a:lnTo>
                    <a:pt x="1322400" y="4658423"/>
                  </a:lnTo>
                  <a:lnTo>
                    <a:pt x="1322578" y="4658817"/>
                  </a:lnTo>
                  <a:lnTo>
                    <a:pt x="1322946" y="4659058"/>
                  </a:lnTo>
                  <a:lnTo>
                    <a:pt x="1323797" y="4659058"/>
                  </a:lnTo>
                  <a:lnTo>
                    <a:pt x="1913521" y="4373867"/>
                  </a:lnTo>
                  <a:lnTo>
                    <a:pt x="1914042" y="4373588"/>
                  </a:lnTo>
                  <a:lnTo>
                    <a:pt x="1914296" y="4372953"/>
                  </a:lnTo>
                  <a:close/>
                </a:path>
                <a:path w="12092940" h="4766310">
                  <a:moveTo>
                    <a:pt x="2345321" y="4367200"/>
                  </a:moveTo>
                  <a:lnTo>
                    <a:pt x="2345017" y="4366590"/>
                  </a:lnTo>
                  <a:lnTo>
                    <a:pt x="2344788" y="4366196"/>
                  </a:lnTo>
                  <a:lnTo>
                    <a:pt x="2345055" y="4366196"/>
                  </a:lnTo>
                  <a:lnTo>
                    <a:pt x="2344102" y="4365917"/>
                  </a:lnTo>
                  <a:lnTo>
                    <a:pt x="2343607" y="4366196"/>
                  </a:lnTo>
                  <a:lnTo>
                    <a:pt x="1769732" y="4655401"/>
                  </a:lnTo>
                  <a:lnTo>
                    <a:pt x="1769516" y="4656036"/>
                  </a:lnTo>
                  <a:lnTo>
                    <a:pt x="1769821" y="4656556"/>
                  </a:lnTo>
                  <a:lnTo>
                    <a:pt x="1770113" y="4657141"/>
                  </a:lnTo>
                  <a:lnTo>
                    <a:pt x="1771040" y="4657141"/>
                  </a:lnTo>
                  <a:lnTo>
                    <a:pt x="2345131" y="4367847"/>
                  </a:lnTo>
                  <a:lnTo>
                    <a:pt x="2345321" y="4367200"/>
                  </a:lnTo>
                  <a:close/>
                </a:path>
                <a:path w="12092940" h="4766310">
                  <a:moveTo>
                    <a:pt x="2779344" y="4361459"/>
                  </a:moveTo>
                  <a:lnTo>
                    <a:pt x="2778125" y="4360202"/>
                  </a:lnTo>
                  <a:lnTo>
                    <a:pt x="2224341" y="4654143"/>
                  </a:lnTo>
                  <a:lnTo>
                    <a:pt x="2223605" y="4655058"/>
                  </a:lnTo>
                  <a:lnTo>
                    <a:pt x="2224862" y="4656188"/>
                  </a:lnTo>
                  <a:lnTo>
                    <a:pt x="2778620" y="4362374"/>
                  </a:lnTo>
                  <a:lnTo>
                    <a:pt x="2779344" y="4361459"/>
                  </a:lnTo>
                  <a:close/>
                </a:path>
                <a:path w="12092940" h="4766310">
                  <a:moveTo>
                    <a:pt x="3214382" y="4354906"/>
                  </a:moveTo>
                  <a:lnTo>
                    <a:pt x="3213824" y="4353928"/>
                  </a:lnTo>
                  <a:lnTo>
                    <a:pt x="3214078" y="4353928"/>
                  </a:lnTo>
                  <a:lnTo>
                    <a:pt x="3213163" y="4353661"/>
                  </a:lnTo>
                  <a:lnTo>
                    <a:pt x="3212554" y="4353928"/>
                  </a:lnTo>
                  <a:lnTo>
                    <a:pt x="2669286" y="4653623"/>
                  </a:lnTo>
                  <a:lnTo>
                    <a:pt x="2669070" y="4654296"/>
                  </a:lnTo>
                  <a:lnTo>
                    <a:pt x="2669679" y="4655401"/>
                  </a:lnTo>
                  <a:lnTo>
                    <a:pt x="2670289" y="4655401"/>
                  </a:lnTo>
                  <a:lnTo>
                    <a:pt x="3213773" y="4355858"/>
                  </a:lnTo>
                  <a:lnTo>
                    <a:pt x="3214078" y="4355554"/>
                  </a:lnTo>
                  <a:lnTo>
                    <a:pt x="3214382" y="4354906"/>
                  </a:lnTo>
                  <a:close/>
                </a:path>
                <a:path w="12092940" h="4766310">
                  <a:moveTo>
                    <a:pt x="3649268" y="4344238"/>
                  </a:moveTo>
                  <a:lnTo>
                    <a:pt x="3648748" y="4343362"/>
                  </a:lnTo>
                  <a:lnTo>
                    <a:pt x="3648659" y="4343209"/>
                  </a:lnTo>
                  <a:lnTo>
                    <a:pt x="3648049" y="4343057"/>
                  </a:lnTo>
                  <a:lnTo>
                    <a:pt x="3647427" y="4343362"/>
                  </a:lnTo>
                  <a:lnTo>
                    <a:pt x="3111322" y="4654169"/>
                  </a:lnTo>
                  <a:lnTo>
                    <a:pt x="3111017" y="4654474"/>
                  </a:lnTo>
                  <a:lnTo>
                    <a:pt x="3110712" y="4655121"/>
                  </a:lnTo>
                  <a:lnTo>
                    <a:pt x="3111017" y="4655642"/>
                  </a:lnTo>
                  <a:lnTo>
                    <a:pt x="3111322" y="4655972"/>
                  </a:lnTo>
                  <a:lnTo>
                    <a:pt x="3111665" y="4656226"/>
                  </a:lnTo>
                  <a:lnTo>
                    <a:pt x="3112236" y="4656226"/>
                  </a:lnTo>
                  <a:lnTo>
                    <a:pt x="3648659" y="4345216"/>
                  </a:lnTo>
                  <a:lnTo>
                    <a:pt x="3649268" y="4344911"/>
                  </a:lnTo>
                  <a:lnTo>
                    <a:pt x="3649268" y="4344238"/>
                  </a:lnTo>
                  <a:close/>
                </a:path>
                <a:path w="12092940" h="4766310">
                  <a:moveTo>
                    <a:pt x="4085374" y="4336605"/>
                  </a:moveTo>
                  <a:lnTo>
                    <a:pt x="4084155" y="4335411"/>
                  </a:lnTo>
                  <a:lnTo>
                    <a:pt x="3558743" y="4654169"/>
                  </a:lnTo>
                  <a:lnTo>
                    <a:pt x="3558133" y="4655147"/>
                  </a:lnTo>
                  <a:lnTo>
                    <a:pt x="3559352" y="4656188"/>
                  </a:lnTo>
                  <a:lnTo>
                    <a:pt x="4085374" y="4337240"/>
                  </a:lnTo>
                  <a:lnTo>
                    <a:pt x="4085374" y="4336605"/>
                  </a:lnTo>
                  <a:close/>
                </a:path>
                <a:path w="12092940" h="4766310">
                  <a:moveTo>
                    <a:pt x="4518418" y="4327004"/>
                  </a:moveTo>
                  <a:lnTo>
                    <a:pt x="4517923" y="4326179"/>
                  </a:lnTo>
                  <a:lnTo>
                    <a:pt x="4517809" y="4325988"/>
                  </a:lnTo>
                  <a:lnTo>
                    <a:pt x="4516894" y="4325836"/>
                  </a:lnTo>
                  <a:lnTo>
                    <a:pt x="4516590" y="4326179"/>
                  </a:lnTo>
                  <a:lnTo>
                    <a:pt x="4008005" y="4656074"/>
                  </a:lnTo>
                  <a:lnTo>
                    <a:pt x="4007701" y="4656404"/>
                  </a:lnTo>
                  <a:lnTo>
                    <a:pt x="4007383" y="4657102"/>
                  </a:lnTo>
                  <a:lnTo>
                    <a:pt x="4007701" y="4657623"/>
                  </a:lnTo>
                  <a:lnTo>
                    <a:pt x="4008005" y="4657903"/>
                  </a:lnTo>
                  <a:lnTo>
                    <a:pt x="4008310" y="4658080"/>
                  </a:lnTo>
                  <a:lnTo>
                    <a:pt x="4009225" y="4658080"/>
                  </a:lnTo>
                  <a:lnTo>
                    <a:pt x="4009225" y="4657903"/>
                  </a:lnTo>
                  <a:lnTo>
                    <a:pt x="4517809" y="4327982"/>
                  </a:lnTo>
                  <a:lnTo>
                    <a:pt x="4518114" y="4327639"/>
                  </a:lnTo>
                  <a:lnTo>
                    <a:pt x="4518418" y="4327004"/>
                  </a:lnTo>
                  <a:close/>
                </a:path>
                <a:path w="12092940" h="4766310">
                  <a:moveTo>
                    <a:pt x="4950549" y="4312602"/>
                  </a:moveTo>
                  <a:lnTo>
                    <a:pt x="4950244" y="4312120"/>
                  </a:lnTo>
                  <a:lnTo>
                    <a:pt x="4949634" y="4311624"/>
                  </a:lnTo>
                  <a:lnTo>
                    <a:pt x="4948923" y="4311624"/>
                  </a:lnTo>
                  <a:lnTo>
                    <a:pt x="4948720" y="4311866"/>
                  </a:lnTo>
                  <a:lnTo>
                    <a:pt x="4450842" y="4658144"/>
                  </a:lnTo>
                  <a:lnTo>
                    <a:pt x="4450219" y="4658487"/>
                  </a:lnTo>
                  <a:lnTo>
                    <a:pt x="4450219" y="4659160"/>
                  </a:lnTo>
                  <a:lnTo>
                    <a:pt x="4450524" y="4659642"/>
                  </a:lnTo>
                  <a:lnTo>
                    <a:pt x="4451045" y="4660100"/>
                  </a:lnTo>
                  <a:lnTo>
                    <a:pt x="4451756" y="4660100"/>
                  </a:lnTo>
                  <a:lnTo>
                    <a:pt x="4949939" y="4313618"/>
                  </a:lnTo>
                  <a:lnTo>
                    <a:pt x="4950244" y="4313275"/>
                  </a:lnTo>
                  <a:lnTo>
                    <a:pt x="4950549" y="4312602"/>
                  </a:lnTo>
                  <a:close/>
                </a:path>
                <a:path w="12092940" h="4766310">
                  <a:moveTo>
                    <a:pt x="5386971" y="4294327"/>
                  </a:moveTo>
                  <a:lnTo>
                    <a:pt x="5385435" y="4293413"/>
                  </a:lnTo>
                  <a:lnTo>
                    <a:pt x="4894897" y="4661420"/>
                  </a:lnTo>
                  <a:lnTo>
                    <a:pt x="4894897" y="4662055"/>
                  </a:lnTo>
                  <a:lnTo>
                    <a:pt x="4896116" y="4662944"/>
                  </a:lnTo>
                  <a:lnTo>
                    <a:pt x="5386362" y="4295368"/>
                  </a:lnTo>
                  <a:lnTo>
                    <a:pt x="5386971" y="4294327"/>
                  </a:lnTo>
                  <a:close/>
                </a:path>
                <a:path w="12092940" h="4766310">
                  <a:moveTo>
                    <a:pt x="5823686" y="4277601"/>
                  </a:moveTo>
                  <a:lnTo>
                    <a:pt x="5823382" y="4277207"/>
                  </a:lnTo>
                  <a:lnTo>
                    <a:pt x="5822772" y="4276750"/>
                  </a:lnTo>
                  <a:lnTo>
                    <a:pt x="5822086" y="4276750"/>
                  </a:lnTo>
                  <a:lnTo>
                    <a:pt x="5821845" y="4277030"/>
                  </a:lnTo>
                  <a:lnTo>
                    <a:pt x="5340172" y="4664811"/>
                  </a:lnTo>
                  <a:lnTo>
                    <a:pt x="5339562" y="4665243"/>
                  </a:lnTo>
                  <a:lnTo>
                    <a:pt x="5339562" y="4665916"/>
                  </a:lnTo>
                  <a:lnTo>
                    <a:pt x="5340172" y="4666373"/>
                  </a:lnTo>
                  <a:lnTo>
                    <a:pt x="5340172" y="4666704"/>
                  </a:lnTo>
                  <a:lnTo>
                    <a:pt x="5341226" y="4666704"/>
                  </a:lnTo>
                  <a:lnTo>
                    <a:pt x="5341709" y="4666373"/>
                  </a:lnTo>
                  <a:lnTo>
                    <a:pt x="5823382" y="4278681"/>
                  </a:lnTo>
                  <a:lnTo>
                    <a:pt x="5823686" y="4278249"/>
                  </a:lnTo>
                  <a:lnTo>
                    <a:pt x="5823686" y="4277601"/>
                  </a:lnTo>
                  <a:close/>
                </a:path>
                <a:path w="12092940" h="4766310">
                  <a:moveTo>
                    <a:pt x="6275997" y="4235640"/>
                  </a:moveTo>
                  <a:lnTo>
                    <a:pt x="6275438" y="4235234"/>
                  </a:lnTo>
                  <a:lnTo>
                    <a:pt x="6275082" y="4234815"/>
                  </a:lnTo>
                  <a:lnTo>
                    <a:pt x="6274473" y="4234815"/>
                  </a:lnTo>
                  <a:lnTo>
                    <a:pt x="6273863" y="4235234"/>
                  </a:lnTo>
                  <a:lnTo>
                    <a:pt x="5776900" y="4669764"/>
                  </a:lnTo>
                  <a:lnTo>
                    <a:pt x="5776277" y="4670196"/>
                  </a:lnTo>
                  <a:lnTo>
                    <a:pt x="5776277" y="4670857"/>
                  </a:lnTo>
                  <a:lnTo>
                    <a:pt x="5777458" y="4671682"/>
                  </a:lnTo>
                  <a:lnTo>
                    <a:pt x="5778106" y="4671682"/>
                  </a:lnTo>
                  <a:lnTo>
                    <a:pt x="6275387" y="4236732"/>
                  </a:lnTo>
                  <a:lnTo>
                    <a:pt x="6275997" y="4236339"/>
                  </a:lnTo>
                  <a:lnTo>
                    <a:pt x="6275997" y="4235640"/>
                  </a:lnTo>
                  <a:close/>
                </a:path>
                <a:path w="12092940" h="4766310">
                  <a:moveTo>
                    <a:pt x="6735051" y="4176572"/>
                  </a:moveTo>
                  <a:lnTo>
                    <a:pt x="6734759" y="4176153"/>
                  </a:lnTo>
                  <a:lnTo>
                    <a:pt x="6734124" y="4175722"/>
                  </a:lnTo>
                  <a:lnTo>
                    <a:pt x="6733514" y="4175722"/>
                  </a:lnTo>
                  <a:lnTo>
                    <a:pt x="6733210" y="4176153"/>
                  </a:lnTo>
                  <a:lnTo>
                    <a:pt x="6220345" y="4674044"/>
                  </a:lnTo>
                  <a:lnTo>
                    <a:pt x="6220041" y="4674463"/>
                  </a:lnTo>
                  <a:lnTo>
                    <a:pt x="6220041" y="4675175"/>
                  </a:lnTo>
                  <a:lnTo>
                    <a:pt x="6220371" y="4675632"/>
                  </a:lnTo>
                  <a:lnTo>
                    <a:pt x="6220676" y="4675962"/>
                  </a:lnTo>
                  <a:lnTo>
                    <a:pt x="6221387" y="4675962"/>
                  </a:lnTo>
                  <a:lnTo>
                    <a:pt x="6221869" y="4675632"/>
                  </a:lnTo>
                  <a:lnTo>
                    <a:pt x="6734734" y="4177703"/>
                  </a:lnTo>
                  <a:lnTo>
                    <a:pt x="6735051" y="4177284"/>
                  </a:lnTo>
                  <a:lnTo>
                    <a:pt x="6735051" y="4176572"/>
                  </a:lnTo>
                  <a:close/>
                </a:path>
                <a:path w="12092940" h="4766310">
                  <a:moveTo>
                    <a:pt x="7189508" y="4098569"/>
                  </a:moveTo>
                  <a:lnTo>
                    <a:pt x="7189254" y="4098137"/>
                  </a:lnTo>
                  <a:lnTo>
                    <a:pt x="7188632" y="4097705"/>
                  </a:lnTo>
                  <a:lnTo>
                    <a:pt x="7187971" y="4097705"/>
                  </a:lnTo>
                  <a:lnTo>
                    <a:pt x="7187666" y="4098137"/>
                  </a:lnTo>
                  <a:lnTo>
                    <a:pt x="6665315" y="4675873"/>
                  </a:lnTo>
                  <a:lnTo>
                    <a:pt x="6665011" y="4676305"/>
                  </a:lnTo>
                  <a:lnTo>
                    <a:pt x="6665011" y="4676978"/>
                  </a:lnTo>
                  <a:lnTo>
                    <a:pt x="6665315" y="4677372"/>
                  </a:lnTo>
                  <a:lnTo>
                    <a:pt x="6665760" y="4677676"/>
                  </a:lnTo>
                  <a:lnTo>
                    <a:pt x="6666408" y="4677676"/>
                  </a:lnTo>
                  <a:lnTo>
                    <a:pt x="6666852" y="4677372"/>
                  </a:lnTo>
                  <a:lnTo>
                    <a:pt x="7189190" y="4099674"/>
                  </a:lnTo>
                  <a:lnTo>
                    <a:pt x="7189508" y="4099242"/>
                  </a:lnTo>
                  <a:lnTo>
                    <a:pt x="7189508" y="4098569"/>
                  </a:lnTo>
                  <a:close/>
                </a:path>
                <a:path w="12092940" h="4766310">
                  <a:moveTo>
                    <a:pt x="7613370" y="4040035"/>
                  </a:moveTo>
                  <a:lnTo>
                    <a:pt x="7613066" y="4039362"/>
                  </a:lnTo>
                  <a:lnTo>
                    <a:pt x="7611542" y="4038689"/>
                  </a:lnTo>
                  <a:lnTo>
                    <a:pt x="7109676" y="4675873"/>
                  </a:lnTo>
                  <a:lnTo>
                    <a:pt x="7109371" y="4677041"/>
                  </a:lnTo>
                  <a:lnTo>
                    <a:pt x="7110603" y="4677676"/>
                  </a:lnTo>
                  <a:lnTo>
                    <a:pt x="7613370" y="4040035"/>
                  </a:lnTo>
                  <a:close/>
                </a:path>
                <a:path w="12092940" h="4766310">
                  <a:moveTo>
                    <a:pt x="8016761" y="3970032"/>
                  </a:moveTo>
                  <a:lnTo>
                    <a:pt x="8016151" y="3969728"/>
                  </a:lnTo>
                  <a:lnTo>
                    <a:pt x="8015541" y="3969385"/>
                  </a:lnTo>
                  <a:lnTo>
                    <a:pt x="8014919" y="3969537"/>
                  </a:lnTo>
                  <a:lnTo>
                    <a:pt x="7554354" y="4673854"/>
                  </a:lnTo>
                  <a:lnTo>
                    <a:pt x="7554709" y="4674654"/>
                  </a:lnTo>
                  <a:lnTo>
                    <a:pt x="7554862" y="4674654"/>
                  </a:lnTo>
                  <a:lnTo>
                    <a:pt x="7555268" y="4674895"/>
                  </a:lnTo>
                  <a:lnTo>
                    <a:pt x="7556081" y="4674895"/>
                  </a:lnTo>
                  <a:lnTo>
                    <a:pt x="7556487" y="4674654"/>
                  </a:lnTo>
                  <a:lnTo>
                    <a:pt x="7556792" y="4674349"/>
                  </a:lnTo>
                  <a:lnTo>
                    <a:pt x="8016456" y="3971188"/>
                  </a:lnTo>
                  <a:lnTo>
                    <a:pt x="8016761" y="3970667"/>
                  </a:lnTo>
                  <a:lnTo>
                    <a:pt x="8016761" y="3970032"/>
                  </a:lnTo>
                  <a:close/>
                </a:path>
                <a:path w="12092940" h="4766310">
                  <a:moveTo>
                    <a:pt x="8396287" y="3889540"/>
                  </a:moveTo>
                  <a:lnTo>
                    <a:pt x="8396097" y="3889146"/>
                  </a:lnTo>
                  <a:lnTo>
                    <a:pt x="8395983" y="3888905"/>
                  </a:lnTo>
                  <a:lnTo>
                    <a:pt x="8395678" y="3888625"/>
                  </a:lnTo>
                  <a:lnTo>
                    <a:pt x="8395068" y="3888346"/>
                  </a:lnTo>
                  <a:lnTo>
                    <a:pt x="8394433" y="3888625"/>
                  </a:lnTo>
                  <a:lnTo>
                    <a:pt x="8394154" y="3889146"/>
                  </a:lnTo>
                  <a:lnTo>
                    <a:pt x="8003299" y="4668850"/>
                  </a:lnTo>
                  <a:lnTo>
                    <a:pt x="8002994" y="4669396"/>
                  </a:lnTo>
                  <a:lnTo>
                    <a:pt x="8003299" y="4670006"/>
                  </a:lnTo>
                  <a:lnTo>
                    <a:pt x="8003908" y="4670310"/>
                  </a:lnTo>
                  <a:lnTo>
                    <a:pt x="8004721" y="4670310"/>
                  </a:lnTo>
                  <a:lnTo>
                    <a:pt x="8005102" y="4670006"/>
                  </a:lnTo>
                  <a:lnTo>
                    <a:pt x="8005140" y="4669637"/>
                  </a:lnTo>
                  <a:lnTo>
                    <a:pt x="8395983" y="3890099"/>
                  </a:lnTo>
                  <a:lnTo>
                    <a:pt x="8396287" y="3889540"/>
                  </a:lnTo>
                  <a:close/>
                </a:path>
                <a:path w="12092940" h="4766310">
                  <a:moveTo>
                    <a:pt x="8738806" y="3820058"/>
                  </a:moveTo>
                  <a:lnTo>
                    <a:pt x="8738730" y="3819360"/>
                  </a:lnTo>
                  <a:lnTo>
                    <a:pt x="8738502" y="3818902"/>
                  </a:lnTo>
                  <a:lnTo>
                    <a:pt x="8737498" y="3818509"/>
                  </a:lnTo>
                  <a:lnTo>
                    <a:pt x="8736305" y="3818902"/>
                  </a:lnTo>
                  <a:lnTo>
                    <a:pt x="8736673" y="3818902"/>
                  </a:lnTo>
                  <a:lnTo>
                    <a:pt x="8736622" y="3819512"/>
                  </a:lnTo>
                  <a:lnTo>
                    <a:pt x="8445830" y="4662640"/>
                  </a:lnTo>
                  <a:lnTo>
                    <a:pt x="8445906" y="4663376"/>
                  </a:lnTo>
                  <a:lnTo>
                    <a:pt x="8446135" y="4663833"/>
                  </a:lnTo>
                  <a:lnTo>
                    <a:pt x="8446440" y="4664049"/>
                  </a:lnTo>
                  <a:lnTo>
                    <a:pt x="8447367" y="4664049"/>
                  </a:lnTo>
                  <a:lnTo>
                    <a:pt x="8447595" y="4663833"/>
                  </a:lnTo>
                  <a:lnTo>
                    <a:pt x="8447976" y="4663376"/>
                  </a:lnTo>
                  <a:lnTo>
                    <a:pt x="8738806" y="3820058"/>
                  </a:lnTo>
                  <a:close/>
                </a:path>
                <a:path w="12092940" h="4766310">
                  <a:moveTo>
                    <a:pt x="9228747" y="2357107"/>
                  </a:moveTo>
                  <a:lnTo>
                    <a:pt x="9228442" y="2356497"/>
                  </a:lnTo>
                  <a:lnTo>
                    <a:pt x="9227210" y="2355888"/>
                  </a:lnTo>
                  <a:lnTo>
                    <a:pt x="9226601" y="2356193"/>
                  </a:lnTo>
                  <a:lnTo>
                    <a:pt x="9226296" y="2356802"/>
                  </a:lnTo>
                  <a:lnTo>
                    <a:pt x="8223491" y="4665573"/>
                  </a:lnTo>
                  <a:lnTo>
                    <a:pt x="8223186" y="4666119"/>
                  </a:lnTo>
                  <a:lnTo>
                    <a:pt x="8223313" y="4666373"/>
                  </a:lnTo>
                  <a:lnTo>
                    <a:pt x="8223631" y="4666793"/>
                  </a:lnTo>
                  <a:lnTo>
                    <a:pt x="8224113" y="4667008"/>
                  </a:lnTo>
                  <a:lnTo>
                    <a:pt x="8225028" y="4667008"/>
                  </a:lnTo>
                  <a:lnTo>
                    <a:pt x="8225333" y="4666793"/>
                  </a:lnTo>
                  <a:lnTo>
                    <a:pt x="8225637" y="4666373"/>
                  </a:lnTo>
                  <a:lnTo>
                    <a:pt x="9228442" y="2357717"/>
                  </a:lnTo>
                  <a:lnTo>
                    <a:pt x="9228747" y="2357107"/>
                  </a:lnTo>
                  <a:close/>
                </a:path>
                <a:path w="12092940" h="4766310">
                  <a:moveTo>
                    <a:pt x="9228747" y="2174316"/>
                  </a:moveTo>
                  <a:lnTo>
                    <a:pt x="9228442" y="2173694"/>
                  </a:lnTo>
                  <a:lnTo>
                    <a:pt x="9227833" y="2173389"/>
                  </a:lnTo>
                  <a:lnTo>
                    <a:pt x="9227528" y="2173084"/>
                  </a:lnTo>
                  <a:lnTo>
                    <a:pt x="9226601" y="2173389"/>
                  </a:lnTo>
                  <a:lnTo>
                    <a:pt x="9226296" y="2173694"/>
                  </a:lnTo>
                  <a:lnTo>
                    <a:pt x="7779436" y="4671657"/>
                  </a:lnTo>
                  <a:lnTo>
                    <a:pt x="7779613" y="4672050"/>
                  </a:lnTo>
                  <a:lnTo>
                    <a:pt x="7779906" y="4672419"/>
                  </a:lnTo>
                  <a:lnTo>
                    <a:pt x="7780350" y="4672660"/>
                  </a:lnTo>
                  <a:lnTo>
                    <a:pt x="7781176" y="4672660"/>
                  </a:lnTo>
                  <a:lnTo>
                    <a:pt x="7781582" y="4672419"/>
                  </a:lnTo>
                  <a:lnTo>
                    <a:pt x="7781887" y="4672050"/>
                  </a:lnTo>
                  <a:lnTo>
                    <a:pt x="9228442" y="2174925"/>
                  </a:lnTo>
                  <a:lnTo>
                    <a:pt x="9228747" y="2174316"/>
                  </a:lnTo>
                  <a:close/>
                </a:path>
                <a:path w="12092940" h="4766310">
                  <a:moveTo>
                    <a:pt x="9229661" y="1634782"/>
                  </a:moveTo>
                  <a:lnTo>
                    <a:pt x="9229052" y="1634477"/>
                  </a:lnTo>
                  <a:lnTo>
                    <a:pt x="9229052" y="1634172"/>
                  </a:lnTo>
                  <a:lnTo>
                    <a:pt x="9228747" y="1633867"/>
                  </a:lnTo>
                  <a:lnTo>
                    <a:pt x="9228137" y="1633867"/>
                  </a:lnTo>
                  <a:lnTo>
                    <a:pt x="9227528" y="1634477"/>
                  </a:lnTo>
                  <a:lnTo>
                    <a:pt x="5558841" y="4666742"/>
                  </a:lnTo>
                  <a:lnTo>
                    <a:pt x="5558231" y="4667135"/>
                  </a:lnTo>
                  <a:lnTo>
                    <a:pt x="5558536" y="4667809"/>
                  </a:lnTo>
                  <a:lnTo>
                    <a:pt x="5558841" y="4668177"/>
                  </a:lnTo>
                  <a:lnTo>
                    <a:pt x="5559323" y="4668596"/>
                  </a:lnTo>
                  <a:lnTo>
                    <a:pt x="5559907" y="4668596"/>
                  </a:lnTo>
                  <a:lnTo>
                    <a:pt x="5560631" y="4668177"/>
                  </a:lnTo>
                  <a:lnTo>
                    <a:pt x="5561000" y="4667809"/>
                  </a:lnTo>
                  <a:lnTo>
                    <a:pt x="9229052" y="1635696"/>
                  </a:lnTo>
                  <a:lnTo>
                    <a:pt x="9229661" y="1635391"/>
                  </a:lnTo>
                  <a:lnTo>
                    <a:pt x="9229661" y="1634782"/>
                  </a:lnTo>
                  <a:close/>
                </a:path>
                <a:path w="12092940" h="4766310">
                  <a:moveTo>
                    <a:pt x="9229661" y="1175651"/>
                  </a:moveTo>
                  <a:lnTo>
                    <a:pt x="9229052" y="1173822"/>
                  </a:lnTo>
                  <a:lnTo>
                    <a:pt x="9228442" y="1173822"/>
                  </a:lnTo>
                  <a:lnTo>
                    <a:pt x="3340379" y="4654601"/>
                  </a:lnTo>
                  <a:lnTo>
                    <a:pt x="3339465" y="4655578"/>
                  </a:lnTo>
                  <a:lnTo>
                    <a:pt x="3340684" y="4656683"/>
                  </a:lnTo>
                  <a:lnTo>
                    <a:pt x="9229661" y="1175651"/>
                  </a:lnTo>
                  <a:close/>
                </a:path>
                <a:path w="12092940" h="4766310">
                  <a:moveTo>
                    <a:pt x="9229661" y="823201"/>
                  </a:moveTo>
                  <a:lnTo>
                    <a:pt x="9229357" y="822896"/>
                  </a:lnTo>
                  <a:lnTo>
                    <a:pt x="9229052" y="822286"/>
                  </a:lnTo>
                  <a:lnTo>
                    <a:pt x="9228442" y="821982"/>
                  </a:lnTo>
                  <a:lnTo>
                    <a:pt x="9228137" y="822286"/>
                  </a:lnTo>
                  <a:lnTo>
                    <a:pt x="1563814" y="4656467"/>
                  </a:lnTo>
                  <a:lnTo>
                    <a:pt x="1563293" y="4656734"/>
                  </a:lnTo>
                  <a:lnTo>
                    <a:pt x="1563116" y="4657382"/>
                  </a:lnTo>
                  <a:lnTo>
                    <a:pt x="1563674" y="4658487"/>
                  </a:lnTo>
                  <a:lnTo>
                    <a:pt x="1564665" y="4658487"/>
                  </a:lnTo>
                  <a:lnTo>
                    <a:pt x="9229052" y="824115"/>
                  </a:lnTo>
                  <a:lnTo>
                    <a:pt x="9229661" y="824115"/>
                  </a:lnTo>
                  <a:lnTo>
                    <a:pt x="9229661" y="823201"/>
                  </a:lnTo>
                  <a:close/>
                </a:path>
                <a:path w="12092940" h="4766310">
                  <a:moveTo>
                    <a:pt x="9229966" y="998969"/>
                  </a:moveTo>
                  <a:lnTo>
                    <a:pt x="9229661" y="998664"/>
                  </a:lnTo>
                  <a:lnTo>
                    <a:pt x="9229357" y="998054"/>
                  </a:lnTo>
                  <a:lnTo>
                    <a:pt x="9228137" y="998054"/>
                  </a:lnTo>
                  <a:lnTo>
                    <a:pt x="2453221" y="4654601"/>
                  </a:lnTo>
                  <a:lnTo>
                    <a:pt x="2453030" y="4655248"/>
                  </a:lnTo>
                  <a:lnTo>
                    <a:pt x="2453614" y="4656379"/>
                  </a:lnTo>
                  <a:lnTo>
                    <a:pt x="2454491" y="4656379"/>
                  </a:lnTo>
                  <a:lnTo>
                    <a:pt x="9229052" y="1000188"/>
                  </a:lnTo>
                  <a:lnTo>
                    <a:pt x="9229052" y="999883"/>
                  </a:lnTo>
                  <a:lnTo>
                    <a:pt x="9229661" y="999883"/>
                  </a:lnTo>
                  <a:lnTo>
                    <a:pt x="9229966" y="998969"/>
                  </a:lnTo>
                  <a:close/>
                </a:path>
                <a:path w="12092940" h="4766310">
                  <a:moveTo>
                    <a:pt x="9231185" y="2042871"/>
                  </a:moveTo>
                  <a:lnTo>
                    <a:pt x="9230881" y="2042261"/>
                  </a:lnTo>
                  <a:lnTo>
                    <a:pt x="9230576" y="2041944"/>
                  </a:lnTo>
                  <a:lnTo>
                    <a:pt x="9229966" y="2041639"/>
                  </a:lnTo>
                  <a:lnTo>
                    <a:pt x="9229357" y="2041639"/>
                  </a:lnTo>
                  <a:lnTo>
                    <a:pt x="9229052" y="2042261"/>
                  </a:lnTo>
                  <a:lnTo>
                    <a:pt x="7334771" y="4675022"/>
                  </a:lnTo>
                  <a:lnTo>
                    <a:pt x="7334466" y="4675505"/>
                  </a:lnTo>
                  <a:lnTo>
                    <a:pt x="7334580" y="4676241"/>
                  </a:lnTo>
                  <a:lnTo>
                    <a:pt x="7335190" y="4676737"/>
                  </a:lnTo>
                  <a:lnTo>
                    <a:pt x="7336066" y="4676737"/>
                  </a:lnTo>
                  <a:lnTo>
                    <a:pt x="7336599" y="4676241"/>
                  </a:lnTo>
                  <a:lnTo>
                    <a:pt x="9230881" y="2043480"/>
                  </a:lnTo>
                  <a:lnTo>
                    <a:pt x="9231185" y="2042871"/>
                  </a:lnTo>
                  <a:close/>
                </a:path>
                <a:path w="12092940" h="4766310">
                  <a:moveTo>
                    <a:pt x="9234856" y="574992"/>
                  </a:moveTo>
                  <a:lnTo>
                    <a:pt x="9234551" y="574687"/>
                  </a:lnTo>
                  <a:lnTo>
                    <a:pt x="9234246" y="574078"/>
                  </a:lnTo>
                  <a:lnTo>
                    <a:pt x="9233637" y="573773"/>
                  </a:lnTo>
                  <a:lnTo>
                    <a:pt x="9233332" y="574078"/>
                  </a:lnTo>
                  <a:lnTo>
                    <a:pt x="233667" y="4664113"/>
                  </a:lnTo>
                  <a:lnTo>
                    <a:pt x="233438" y="4664748"/>
                  </a:lnTo>
                  <a:lnTo>
                    <a:pt x="233857" y="4665662"/>
                  </a:lnTo>
                  <a:lnTo>
                    <a:pt x="234251" y="4665916"/>
                  </a:lnTo>
                  <a:lnTo>
                    <a:pt x="234911" y="4665916"/>
                  </a:lnTo>
                  <a:lnTo>
                    <a:pt x="9234246" y="575906"/>
                  </a:lnTo>
                  <a:lnTo>
                    <a:pt x="9234551" y="575602"/>
                  </a:lnTo>
                  <a:lnTo>
                    <a:pt x="9234856" y="574992"/>
                  </a:lnTo>
                  <a:close/>
                </a:path>
                <a:path w="12092940" h="4766310">
                  <a:moveTo>
                    <a:pt x="9239758" y="408698"/>
                  </a:moveTo>
                  <a:lnTo>
                    <a:pt x="9238831" y="408393"/>
                  </a:lnTo>
                  <a:lnTo>
                    <a:pt x="457" y="4387951"/>
                  </a:lnTo>
                  <a:lnTo>
                    <a:pt x="457" y="4390250"/>
                  </a:lnTo>
                  <a:lnTo>
                    <a:pt x="9239148" y="410540"/>
                  </a:lnTo>
                  <a:lnTo>
                    <a:pt x="9239758" y="408698"/>
                  </a:lnTo>
                  <a:close/>
                </a:path>
                <a:path w="12092940" h="4766310">
                  <a:moveTo>
                    <a:pt x="9240063" y="1924570"/>
                  </a:moveTo>
                  <a:lnTo>
                    <a:pt x="9239758" y="1923961"/>
                  </a:lnTo>
                  <a:lnTo>
                    <a:pt x="9239148" y="1923656"/>
                  </a:lnTo>
                  <a:lnTo>
                    <a:pt x="9238526" y="1923656"/>
                  </a:lnTo>
                  <a:lnTo>
                    <a:pt x="9238221" y="1923961"/>
                  </a:lnTo>
                  <a:lnTo>
                    <a:pt x="6886740" y="4676178"/>
                  </a:lnTo>
                  <a:lnTo>
                    <a:pt x="6886118" y="4676610"/>
                  </a:lnTo>
                  <a:lnTo>
                    <a:pt x="6886118" y="4677283"/>
                  </a:lnTo>
                  <a:lnTo>
                    <a:pt x="6886740" y="4677715"/>
                  </a:lnTo>
                  <a:lnTo>
                    <a:pt x="6886740" y="4677981"/>
                  </a:lnTo>
                  <a:lnTo>
                    <a:pt x="6887807" y="4677981"/>
                  </a:lnTo>
                  <a:lnTo>
                    <a:pt x="6888150" y="4677715"/>
                  </a:lnTo>
                  <a:lnTo>
                    <a:pt x="6888556" y="4677283"/>
                  </a:lnTo>
                  <a:lnTo>
                    <a:pt x="9239758" y="1925485"/>
                  </a:lnTo>
                  <a:lnTo>
                    <a:pt x="9240063" y="1925180"/>
                  </a:lnTo>
                  <a:lnTo>
                    <a:pt x="9240063" y="1924570"/>
                  </a:lnTo>
                  <a:close/>
                </a:path>
                <a:path w="12092940" h="4766310">
                  <a:moveTo>
                    <a:pt x="9240063" y="1438541"/>
                  </a:moveTo>
                  <a:lnTo>
                    <a:pt x="9239758" y="1437932"/>
                  </a:lnTo>
                  <a:lnTo>
                    <a:pt x="9239453" y="1437614"/>
                  </a:lnTo>
                  <a:lnTo>
                    <a:pt x="9238831" y="1437309"/>
                  </a:lnTo>
                  <a:lnTo>
                    <a:pt x="9238221" y="1437614"/>
                  </a:lnTo>
                  <a:lnTo>
                    <a:pt x="4674082" y="4659249"/>
                  </a:lnTo>
                  <a:lnTo>
                    <a:pt x="4673778" y="4659579"/>
                  </a:lnTo>
                  <a:lnTo>
                    <a:pt x="4673473" y="4660252"/>
                  </a:lnTo>
                  <a:lnTo>
                    <a:pt x="4673778" y="4660747"/>
                  </a:lnTo>
                  <a:lnTo>
                    <a:pt x="4674273" y="4661230"/>
                  </a:lnTo>
                  <a:lnTo>
                    <a:pt x="4675276" y="4661230"/>
                  </a:lnTo>
                  <a:lnTo>
                    <a:pt x="9239453" y="1439456"/>
                  </a:lnTo>
                  <a:lnTo>
                    <a:pt x="9240063" y="1439151"/>
                  </a:lnTo>
                  <a:lnTo>
                    <a:pt x="9240063" y="1438541"/>
                  </a:lnTo>
                  <a:close/>
                </a:path>
                <a:path w="12092940" h="4766310">
                  <a:moveTo>
                    <a:pt x="9240063" y="1345615"/>
                  </a:moveTo>
                  <a:lnTo>
                    <a:pt x="9239758" y="1344993"/>
                  </a:lnTo>
                  <a:lnTo>
                    <a:pt x="9239453" y="1344688"/>
                  </a:lnTo>
                  <a:lnTo>
                    <a:pt x="9238831" y="1344383"/>
                  </a:lnTo>
                  <a:lnTo>
                    <a:pt x="9238221" y="1344993"/>
                  </a:lnTo>
                  <a:lnTo>
                    <a:pt x="4230636" y="4657102"/>
                  </a:lnTo>
                  <a:lnTo>
                    <a:pt x="4230332" y="4657407"/>
                  </a:lnTo>
                  <a:lnTo>
                    <a:pt x="4230027" y="4658080"/>
                  </a:lnTo>
                  <a:lnTo>
                    <a:pt x="4230332" y="4658576"/>
                  </a:lnTo>
                  <a:lnTo>
                    <a:pt x="4230382" y="4658728"/>
                  </a:lnTo>
                  <a:lnTo>
                    <a:pt x="4230954" y="4659058"/>
                  </a:lnTo>
                  <a:lnTo>
                    <a:pt x="4231411" y="4659058"/>
                  </a:lnTo>
                  <a:lnTo>
                    <a:pt x="4232249" y="4658728"/>
                  </a:lnTo>
                  <a:lnTo>
                    <a:pt x="4231868" y="4658728"/>
                  </a:lnTo>
                  <a:lnTo>
                    <a:pt x="9239453" y="1346530"/>
                  </a:lnTo>
                  <a:lnTo>
                    <a:pt x="9240063" y="1346225"/>
                  </a:lnTo>
                  <a:lnTo>
                    <a:pt x="9240063" y="1345615"/>
                  </a:lnTo>
                  <a:close/>
                </a:path>
                <a:path w="12092940" h="4766310">
                  <a:moveTo>
                    <a:pt x="9240063" y="741286"/>
                  </a:moveTo>
                  <a:lnTo>
                    <a:pt x="9239758" y="739444"/>
                  </a:lnTo>
                  <a:lnTo>
                    <a:pt x="1117307" y="4658385"/>
                  </a:lnTo>
                  <a:lnTo>
                    <a:pt x="1116545" y="4659312"/>
                  </a:lnTo>
                  <a:lnTo>
                    <a:pt x="1117803" y="4660468"/>
                  </a:lnTo>
                  <a:lnTo>
                    <a:pt x="9240063" y="741286"/>
                  </a:lnTo>
                  <a:close/>
                </a:path>
                <a:path w="12092940" h="4766310">
                  <a:moveTo>
                    <a:pt x="9240063" y="663028"/>
                  </a:moveTo>
                  <a:lnTo>
                    <a:pt x="9239758" y="662419"/>
                  </a:lnTo>
                  <a:lnTo>
                    <a:pt x="9239453" y="662114"/>
                  </a:lnTo>
                  <a:lnTo>
                    <a:pt x="9238831" y="661809"/>
                  </a:lnTo>
                  <a:lnTo>
                    <a:pt x="9238221" y="662114"/>
                  </a:lnTo>
                  <a:lnTo>
                    <a:pt x="671753" y="4660862"/>
                  </a:lnTo>
                  <a:lnTo>
                    <a:pt x="671207" y="4661141"/>
                  </a:lnTo>
                  <a:lnTo>
                    <a:pt x="670953" y="4661814"/>
                  </a:lnTo>
                  <a:lnTo>
                    <a:pt x="671233" y="4662335"/>
                  </a:lnTo>
                  <a:lnTo>
                    <a:pt x="671410" y="4662729"/>
                  </a:lnTo>
                  <a:lnTo>
                    <a:pt x="671779" y="4662970"/>
                  </a:lnTo>
                  <a:lnTo>
                    <a:pt x="672287" y="4662970"/>
                  </a:lnTo>
                  <a:lnTo>
                    <a:pt x="672490" y="4662729"/>
                  </a:lnTo>
                  <a:lnTo>
                    <a:pt x="673303" y="4662335"/>
                  </a:lnTo>
                  <a:lnTo>
                    <a:pt x="9239453" y="663943"/>
                  </a:lnTo>
                  <a:lnTo>
                    <a:pt x="9239758" y="663638"/>
                  </a:lnTo>
                  <a:lnTo>
                    <a:pt x="9240063" y="663028"/>
                  </a:lnTo>
                  <a:close/>
                </a:path>
                <a:path w="12092940" h="4766310">
                  <a:moveTo>
                    <a:pt x="9245257" y="1815744"/>
                  </a:moveTo>
                  <a:lnTo>
                    <a:pt x="9244952" y="1815134"/>
                  </a:lnTo>
                  <a:lnTo>
                    <a:pt x="9244343" y="1814830"/>
                  </a:lnTo>
                  <a:lnTo>
                    <a:pt x="9243733" y="1814830"/>
                  </a:lnTo>
                  <a:lnTo>
                    <a:pt x="6442062" y="4675543"/>
                  </a:lnTo>
                  <a:lnTo>
                    <a:pt x="6441757" y="4676000"/>
                  </a:lnTo>
                  <a:lnTo>
                    <a:pt x="6441757" y="4676673"/>
                  </a:lnTo>
                  <a:lnTo>
                    <a:pt x="6442062" y="4677092"/>
                  </a:lnTo>
                  <a:lnTo>
                    <a:pt x="6442519" y="4677372"/>
                  </a:lnTo>
                  <a:lnTo>
                    <a:pt x="6443599" y="4677372"/>
                  </a:lnTo>
                  <a:lnTo>
                    <a:pt x="9245257" y="1816354"/>
                  </a:lnTo>
                  <a:lnTo>
                    <a:pt x="9245257" y="1815744"/>
                  </a:lnTo>
                  <a:close/>
                </a:path>
                <a:path w="12092940" h="4766310">
                  <a:moveTo>
                    <a:pt x="9245257" y="1712125"/>
                  </a:moveTo>
                  <a:lnTo>
                    <a:pt x="9244343" y="1711198"/>
                  </a:lnTo>
                  <a:lnTo>
                    <a:pt x="9243733" y="1711198"/>
                  </a:lnTo>
                  <a:lnTo>
                    <a:pt x="5998616" y="4672266"/>
                  </a:lnTo>
                  <a:lnTo>
                    <a:pt x="5998616" y="4672977"/>
                  </a:lnTo>
                  <a:lnTo>
                    <a:pt x="5999835" y="4673701"/>
                  </a:lnTo>
                  <a:lnTo>
                    <a:pt x="9244647" y="1713344"/>
                  </a:lnTo>
                  <a:lnTo>
                    <a:pt x="9245257" y="1712125"/>
                  </a:lnTo>
                  <a:close/>
                </a:path>
                <a:path w="12092940" h="4766310">
                  <a:moveTo>
                    <a:pt x="9245257" y="1252372"/>
                  </a:moveTo>
                  <a:lnTo>
                    <a:pt x="9244647" y="1251153"/>
                  </a:lnTo>
                  <a:lnTo>
                    <a:pt x="9244038" y="1251153"/>
                  </a:lnTo>
                  <a:lnTo>
                    <a:pt x="9243428" y="1251458"/>
                  </a:lnTo>
                  <a:lnTo>
                    <a:pt x="3791470" y="4655337"/>
                  </a:lnTo>
                  <a:lnTo>
                    <a:pt x="3791166" y="4655667"/>
                  </a:lnTo>
                  <a:lnTo>
                    <a:pt x="3790861" y="4656315"/>
                  </a:lnTo>
                  <a:lnTo>
                    <a:pt x="3791166" y="4656836"/>
                  </a:lnTo>
                  <a:lnTo>
                    <a:pt x="3791470" y="4657166"/>
                  </a:lnTo>
                  <a:lnTo>
                    <a:pt x="3791839" y="4657382"/>
                  </a:lnTo>
                  <a:lnTo>
                    <a:pt x="3792397" y="4657382"/>
                  </a:lnTo>
                  <a:lnTo>
                    <a:pt x="3792702" y="4657166"/>
                  </a:lnTo>
                  <a:lnTo>
                    <a:pt x="9244647" y="1253299"/>
                  </a:lnTo>
                  <a:lnTo>
                    <a:pt x="9245257" y="1252994"/>
                  </a:lnTo>
                  <a:lnTo>
                    <a:pt x="9245257" y="1252372"/>
                  </a:lnTo>
                  <a:close/>
                </a:path>
                <a:path w="12092940" h="4766310">
                  <a:moveTo>
                    <a:pt x="9245257" y="900849"/>
                  </a:moveTo>
                  <a:lnTo>
                    <a:pt x="9244952" y="900239"/>
                  </a:lnTo>
                  <a:lnTo>
                    <a:pt x="9244647" y="899934"/>
                  </a:lnTo>
                  <a:lnTo>
                    <a:pt x="9244038" y="899617"/>
                  </a:lnTo>
                  <a:lnTo>
                    <a:pt x="2011730" y="4655553"/>
                  </a:lnTo>
                  <a:lnTo>
                    <a:pt x="2011540" y="4656188"/>
                  </a:lnTo>
                  <a:lnTo>
                    <a:pt x="2012111" y="4657293"/>
                  </a:lnTo>
                  <a:lnTo>
                    <a:pt x="2013051" y="4657293"/>
                  </a:lnTo>
                  <a:lnTo>
                    <a:pt x="9244647" y="901763"/>
                  </a:lnTo>
                  <a:lnTo>
                    <a:pt x="9244952" y="901458"/>
                  </a:lnTo>
                  <a:lnTo>
                    <a:pt x="9245257" y="900849"/>
                  </a:lnTo>
                  <a:close/>
                </a:path>
                <a:path w="12092940" h="4766310">
                  <a:moveTo>
                    <a:pt x="9249842" y="486041"/>
                  </a:moveTo>
                  <a:lnTo>
                    <a:pt x="9248623" y="486041"/>
                  </a:lnTo>
                  <a:lnTo>
                    <a:pt x="457" y="4571530"/>
                  </a:lnTo>
                  <a:lnTo>
                    <a:pt x="457" y="4573956"/>
                  </a:lnTo>
                  <a:lnTo>
                    <a:pt x="9249537" y="488175"/>
                  </a:lnTo>
                  <a:lnTo>
                    <a:pt x="9249842" y="486041"/>
                  </a:lnTo>
                  <a:close/>
                </a:path>
                <a:path w="12092940" h="4766310">
                  <a:moveTo>
                    <a:pt x="9250210" y="239966"/>
                  </a:moveTo>
                  <a:lnTo>
                    <a:pt x="9249842" y="238125"/>
                  </a:lnTo>
                  <a:lnTo>
                    <a:pt x="9248191" y="238125"/>
                  </a:lnTo>
                  <a:lnTo>
                    <a:pt x="457" y="4044518"/>
                  </a:lnTo>
                  <a:lnTo>
                    <a:pt x="457" y="4046880"/>
                  </a:lnTo>
                  <a:lnTo>
                    <a:pt x="9250210" y="239966"/>
                  </a:lnTo>
                  <a:close/>
                </a:path>
                <a:path w="12092940" h="4766310">
                  <a:moveTo>
                    <a:pt x="9250464" y="1521371"/>
                  </a:moveTo>
                  <a:lnTo>
                    <a:pt x="9249842" y="1520761"/>
                  </a:lnTo>
                  <a:lnTo>
                    <a:pt x="9249537" y="1520151"/>
                  </a:lnTo>
                  <a:lnTo>
                    <a:pt x="9248927" y="1520151"/>
                  </a:lnTo>
                  <a:lnTo>
                    <a:pt x="9248318" y="1520456"/>
                  </a:lnTo>
                  <a:lnTo>
                    <a:pt x="5116919" y="4662640"/>
                  </a:lnTo>
                  <a:lnTo>
                    <a:pt x="5116614" y="4663008"/>
                  </a:lnTo>
                  <a:lnTo>
                    <a:pt x="5116309" y="4663681"/>
                  </a:lnTo>
                  <a:lnTo>
                    <a:pt x="5116919" y="4664138"/>
                  </a:lnTo>
                  <a:lnTo>
                    <a:pt x="5116919" y="4664595"/>
                  </a:lnTo>
                  <a:lnTo>
                    <a:pt x="5117897" y="4664595"/>
                  </a:lnTo>
                  <a:lnTo>
                    <a:pt x="5118824" y="4664138"/>
                  </a:lnTo>
                  <a:lnTo>
                    <a:pt x="5119294" y="4663681"/>
                  </a:lnTo>
                  <a:lnTo>
                    <a:pt x="9249842" y="1522298"/>
                  </a:lnTo>
                  <a:lnTo>
                    <a:pt x="9250147" y="1521993"/>
                  </a:lnTo>
                  <a:lnTo>
                    <a:pt x="9250464" y="1521371"/>
                  </a:lnTo>
                  <a:close/>
                </a:path>
                <a:path w="12092940" h="4766310">
                  <a:moveTo>
                    <a:pt x="9255049" y="320662"/>
                  </a:moveTo>
                  <a:lnTo>
                    <a:pt x="9253817" y="320662"/>
                  </a:lnTo>
                  <a:lnTo>
                    <a:pt x="457" y="4211625"/>
                  </a:lnTo>
                  <a:lnTo>
                    <a:pt x="457" y="4213987"/>
                  </a:lnTo>
                  <a:lnTo>
                    <a:pt x="9254744" y="322808"/>
                  </a:lnTo>
                  <a:lnTo>
                    <a:pt x="9255049" y="320662"/>
                  </a:lnTo>
                  <a:close/>
                </a:path>
                <a:path w="12092940" h="4766310">
                  <a:moveTo>
                    <a:pt x="9255354" y="160489"/>
                  </a:moveTo>
                  <a:lnTo>
                    <a:pt x="9254134" y="160489"/>
                  </a:lnTo>
                  <a:lnTo>
                    <a:pt x="457" y="3882936"/>
                  </a:lnTo>
                  <a:lnTo>
                    <a:pt x="457" y="3885234"/>
                  </a:lnTo>
                  <a:lnTo>
                    <a:pt x="9255354" y="162318"/>
                  </a:lnTo>
                  <a:lnTo>
                    <a:pt x="9255354" y="160489"/>
                  </a:lnTo>
                  <a:close/>
                </a:path>
                <a:path w="12092940" h="4766310">
                  <a:moveTo>
                    <a:pt x="9255404" y="2146"/>
                  </a:moveTo>
                  <a:lnTo>
                    <a:pt x="9255049" y="0"/>
                  </a:lnTo>
                  <a:lnTo>
                    <a:pt x="9253817" y="0"/>
                  </a:lnTo>
                  <a:lnTo>
                    <a:pt x="457" y="3581069"/>
                  </a:lnTo>
                  <a:lnTo>
                    <a:pt x="457" y="3583432"/>
                  </a:lnTo>
                  <a:lnTo>
                    <a:pt x="9255404" y="2146"/>
                  </a:lnTo>
                  <a:close/>
                </a:path>
                <a:path w="12092940" h="4766310">
                  <a:moveTo>
                    <a:pt x="9255658" y="1071410"/>
                  </a:moveTo>
                  <a:lnTo>
                    <a:pt x="9255049" y="1070190"/>
                  </a:lnTo>
                  <a:lnTo>
                    <a:pt x="9254439" y="1070190"/>
                  </a:lnTo>
                  <a:lnTo>
                    <a:pt x="9253817" y="1070495"/>
                  </a:lnTo>
                  <a:lnTo>
                    <a:pt x="2898864" y="4654423"/>
                  </a:lnTo>
                  <a:lnTo>
                    <a:pt x="2898686" y="4655058"/>
                  </a:lnTo>
                  <a:lnTo>
                    <a:pt x="2898991" y="4655553"/>
                  </a:lnTo>
                  <a:lnTo>
                    <a:pt x="2899257" y="4656099"/>
                  </a:lnTo>
                  <a:lnTo>
                    <a:pt x="2900324" y="4656099"/>
                  </a:lnTo>
                  <a:lnTo>
                    <a:pt x="9255049" y="1072337"/>
                  </a:lnTo>
                  <a:lnTo>
                    <a:pt x="9255354" y="1072032"/>
                  </a:lnTo>
                  <a:lnTo>
                    <a:pt x="9255658" y="1071410"/>
                  </a:lnTo>
                  <a:close/>
                </a:path>
                <a:path w="12092940" h="4766310">
                  <a:moveTo>
                    <a:pt x="9260548" y="84683"/>
                  </a:moveTo>
                  <a:lnTo>
                    <a:pt x="9260243" y="82842"/>
                  </a:lnTo>
                  <a:lnTo>
                    <a:pt x="9259024" y="82842"/>
                  </a:lnTo>
                  <a:lnTo>
                    <a:pt x="457" y="3731349"/>
                  </a:lnTo>
                  <a:lnTo>
                    <a:pt x="457" y="3733711"/>
                  </a:lnTo>
                  <a:lnTo>
                    <a:pt x="9260548" y="84683"/>
                  </a:lnTo>
                  <a:close/>
                </a:path>
                <a:path w="12092940" h="4766310">
                  <a:moveTo>
                    <a:pt x="10265181" y="4677956"/>
                  </a:moveTo>
                  <a:lnTo>
                    <a:pt x="10264877" y="4677372"/>
                  </a:lnTo>
                  <a:lnTo>
                    <a:pt x="9707664" y="2503525"/>
                  </a:lnTo>
                  <a:lnTo>
                    <a:pt x="9707664" y="2502916"/>
                  </a:lnTo>
                  <a:lnTo>
                    <a:pt x="9707054" y="2502611"/>
                  </a:lnTo>
                  <a:lnTo>
                    <a:pt x="9706445" y="2502611"/>
                  </a:lnTo>
                  <a:lnTo>
                    <a:pt x="9705835" y="2502916"/>
                  </a:lnTo>
                  <a:lnTo>
                    <a:pt x="9705530" y="2503525"/>
                  </a:lnTo>
                  <a:lnTo>
                    <a:pt x="9705530" y="2504135"/>
                  </a:lnTo>
                  <a:lnTo>
                    <a:pt x="10262641" y="4677372"/>
                  </a:lnTo>
                  <a:lnTo>
                    <a:pt x="10262743" y="4677740"/>
                  </a:lnTo>
                  <a:lnTo>
                    <a:pt x="10263048" y="4678235"/>
                  </a:lnTo>
                  <a:lnTo>
                    <a:pt x="10263353" y="4678565"/>
                  </a:lnTo>
                  <a:lnTo>
                    <a:pt x="10264864" y="4678565"/>
                  </a:lnTo>
                  <a:lnTo>
                    <a:pt x="10265181" y="4677956"/>
                  </a:lnTo>
                  <a:close/>
                </a:path>
                <a:path w="12092940" h="4766310">
                  <a:moveTo>
                    <a:pt x="10485755" y="4687824"/>
                  </a:moveTo>
                  <a:lnTo>
                    <a:pt x="10485387" y="4687151"/>
                  </a:lnTo>
                  <a:lnTo>
                    <a:pt x="10203751" y="3845649"/>
                  </a:lnTo>
                  <a:lnTo>
                    <a:pt x="10203713" y="3845064"/>
                  </a:lnTo>
                  <a:lnTo>
                    <a:pt x="10203993" y="3845064"/>
                  </a:lnTo>
                  <a:lnTo>
                    <a:pt x="10203104" y="3844671"/>
                  </a:lnTo>
                  <a:lnTo>
                    <a:pt x="10201885" y="3845064"/>
                  </a:lnTo>
                  <a:lnTo>
                    <a:pt x="10201580" y="3845649"/>
                  </a:lnTo>
                  <a:lnTo>
                    <a:pt x="10201885" y="3846233"/>
                  </a:lnTo>
                  <a:lnTo>
                    <a:pt x="10483240" y="4687824"/>
                  </a:lnTo>
                  <a:lnTo>
                    <a:pt x="10483571" y="4688319"/>
                  </a:lnTo>
                  <a:lnTo>
                    <a:pt x="10483850" y="4688586"/>
                  </a:lnTo>
                  <a:lnTo>
                    <a:pt x="10484460" y="4688586"/>
                  </a:lnTo>
                  <a:lnTo>
                    <a:pt x="10485387" y="4688319"/>
                  </a:lnTo>
                  <a:lnTo>
                    <a:pt x="10485628" y="4687824"/>
                  </a:lnTo>
                  <a:lnTo>
                    <a:pt x="10485755" y="4687824"/>
                  </a:lnTo>
                  <a:close/>
                </a:path>
                <a:path w="12092940" h="4766310">
                  <a:moveTo>
                    <a:pt x="10704347" y="4699355"/>
                  </a:moveTo>
                  <a:lnTo>
                    <a:pt x="9698799" y="2325014"/>
                  </a:lnTo>
                  <a:lnTo>
                    <a:pt x="9697275" y="2324404"/>
                  </a:lnTo>
                  <a:lnTo>
                    <a:pt x="9696348" y="2325319"/>
                  </a:lnTo>
                  <a:lnTo>
                    <a:pt x="10702214" y="4700054"/>
                  </a:lnTo>
                  <a:lnTo>
                    <a:pt x="10703433" y="4700244"/>
                  </a:lnTo>
                  <a:lnTo>
                    <a:pt x="10704347" y="4699355"/>
                  </a:lnTo>
                  <a:close/>
                </a:path>
                <a:path w="12092940" h="4766310">
                  <a:moveTo>
                    <a:pt x="10930052" y="4710938"/>
                  </a:moveTo>
                  <a:lnTo>
                    <a:pt x="10929747" y="4710392"/>
                  </a:lnTo>
                  <a:lnTo>
                    <a:pt x="10548988" y="3932885"/>
                  </a:lnTo>
                  <a:lnTo>
                    <a:pt x="10548709" y="3932364"/>
                  </a:lnTo>
                  <a:lnTo>
                    <a:pt x="10548074" y="3932123"/>
                  </a:lnTo>
                  <a:lnTo>
                    <a:pt x="10547464" y="3932364"/>
                  </a:lnTo>
                  <a:lnTo>
                    <a:pt x="10547160" y="3932644"/>
                  </a:lnTo>
                  <a:lnTo>
                    <a:pt x="10546855" y="3933291"/>
                  </a:lnTo>
                  <a:lnTo>
                    <a:pt x="10547160" y="3933837"/>
                  </a:lnTo>
                  <a:lnTo>
                    <a:pt x="10927906" y="4711458"/>
                  </a:lnTo>
                  <a:lnTo>
                    <a:pt x="10927944" y="4711852"/>
                  </a:lnTo>
                  <a:lnTo>
                    <a:pt x="10928248" y="4712093"/>
                  </a:lnTo>
                  <a:lnTo>
                    <a:pt x="10928782" y="4712093"/>
                  </a:lnTo>
                  <a:lnTo>
                    <a:pt x="10929137" y="4711852"/>
                  </a:lnTo>
                  <a:lnTo>
                    <a:pt x="10929747" y="4711611"/>
                  </a:lnTo>
                  <a:lnTo>
                    <a:pt x="10930052" y="4710938"/>
                  </a:lnTo>
                  <a:close/>
                </a:path>
                <a:path w="12092940" h="4766310">
                  <a:moveTo>
                    <a:pt x="11151768" y="4722253"/>
                  </a:moveTo>
                  <a:lnTo>
                    <a:pt x="9703079" y="2173389"/>
                  </a:lnTo>
                  <a:lnTo>
                    <a:pt x="9702775" y="2173084"/>
                  </a:lnTo>
                  <a:lnTo>
                    <a:pt x="9702165" y="2172779"/>
                  </a:lnTo>
                  <a:lnTo>
                    <a:pt x="9701555" y="2173084"/>
                  </a:lnTo>
                  <a:lnTo>
                    <a:pt x="9701251" y="2173389"/>
                  </a:lnTo>
                  <a:lnTo>
                    <a:pt x="9700933" y="2173998"/>
                  </a:lnTo>
                  <a:lnTo>
                    <a:pt x="9701251" y="2174621"/>
                  </a:lnTo>
                  <a:lnTo>
                    <a:pt x="11149317" y="4722253"/>
                  </a:lnTo>
                  <a:lnTo>
                    <a:pt x="11149635" y="4722888"/>
                  </a:lnTo>
                  <a:lnTo>
                    <a:pt x="11149673" y="4723193"/>
                  </a:lnTo>
                  <a:lnTo>
                    <a:pt x="11149940" y="4723384"/>
                  </a:lnTo>
                  <a:lnTo>
                    <a:pt x="11150486" y="4723384"/>
                  </a:lnTo>
                  <a:lnTo>
                    <a:pt x="11150854" y="4723193"/>
                  </a:lnTo>
                  <a:lnTo>
                    <a:pt x="11151159" y="4723193"/>
                  </a:lnTo>
                  <a:lnTo>
                    <a:pt x="11151464" y="4722888"/>
                  </a:lnTo>
                  <a:lnTo>
                    <a:pt x="11151768" y="4722253"/>
                  </a:lnTo>
                  <a:close/>
                </a:path>
                <a:path w="12092940" h="4766310">
                  <a:moveTo>
                    <a:pt x="11364328" y="4733188"/>
                  </a:moveTo>
                  <a:lnTo>
                    <a:pt x="10924858" y="4016641"/>
                  </a:lnTo>
                  <a:lnTo>
                    <a:pt x="10923930" y="4016489"/>
                  </a:lnTo>
                  <a:lnTo>
                    <a:pt x="10923626" y="4016857"/>
                  </a:lnTo>
                  <a:lnTo>
                    <a:pt x="10923016" y="4017162"/>
                  </a:lnTo>
                  <a:lnTo>
                    <a:pt x="10923016" y="4017835"/>
                  </a:lnTo>
                  <a:lnTo>
                    <a:pt x="11362182" y="4733861"/>
                  </a:lnTo>
                  <a:lnTo>
                    <a:pt x="11362182" y="4734382"/>
                  </a:lnTo>
                  <a:lnTo>
                    <a:pt x="11363503" y="4734382"/>
                  </a:lnTo>
                  <a:lnTo>
                    <a:pt x="11364011" y="4733861"/>
                  </a:lnTo>
                  <a:lnTo>
                    <a:pt x="11364328" y="4733188"/>
                  </a:lnTo>
                  <a:close/>
                </a:path>
                <a:path w="12092940" h="4766310">
                  <a:moveTo>
                    <a:pt x="11575948" y="4743920"/>
                  </a:moveTo>
                  <a:lnTo>
                    <a:pt x="11575644" y="4743399"/>
                  </a:lnTo>
                  <a:lnTo>
                    <a:pt x="9703079" y="1981733"/>
                  </a:lnTo>
                  <a:lnTo>
                    <a:pt x="9702775" y="1981428"/>
                  </a:lnTo>
                  <a:lnTo>
                    <a:pt x="9702165" y="1981123"/>
                  </a:lnTo>
                  <a:lnTo>
                    <a:pt x="9701555" y="1981733"/>
                  </a:lnTo>
                  <a:lnTo>
                    <a:pt x="9700933" y="1982038"/>
                  </a:lnTo>
                  <a:lnTo>
                    <a:pt x="9700933" y="1982647"/>
                  </a:lnTo>
                  <a:lnTo>
                    <a:pt x="9701251" y="1982952"/>
                  </a:lnTo>
                  <a:lnTo>
                    <a:pt x="11573815" y="4744593"/>
                  </a:lnTo>
                  <a:lnTo>
                    <a:pt x="11574323" y="4745050"/>
                  </a:lnTo>
                  <a:lnTo>
                    <a:pt x="11575186" y="4745050"/>
                  </a:lnTo>
                  <a:lnTo>
                    <a:pt x="11575948" y="4744593"/>
                  </a:lnTo>
                  <a:lnTo>
                    <a:pt x="11575948" y="4743920"/>
                  </a:lnTo>
                  <a:close/>
                </a:path>
                <a:path w="12092940" h="4766310">
                  <a:moveTo>
                    <a:pt x="11790337" y="4754677"/>
                  </a:moveTo>
                  <a:lnTo>
                    <a:pt x="11310798" y="4091787"/>
                  </a:lnTo>
                  <a:lnTo>
                    <a:pt x="11309579" y="4091203"/>
                  </a:lnTo>
                  <a:lnTo>
                    <a:pt x="11308664" y="4091902"/>
                  </a:lnTo>
                  <a:lnTo>
                    <a:pt x="11308664" y="4092575"/>
                  </a:lnTo>
                  <a:lnTo>
                    <a:pt x="11788191" y="4755477"/>
                  </a:lnTo>
                  <a:lnTo>
                    <a:pt x="11789118" y="4755934"/>
                  </a:lnTo>
                  <a:lnTo>
                    <a:pt x="11790337" y="4755350"/>
                  </a:lnTo>
                  <a:lnTo>
                    <a:pt x="11790337" y="4754677"/>
                  </a:lnTo>
                  <a:close/>
                </a:path>
                <a:path w="12092940" h="4766310">
                  <a:moveTo>
                    <a:pt x="12001360" y="4764824"/>
                  </a:moveTo>
                  <a:lnTo>
                    <a:pt x="12001056" y="4764405"/>
                  </a:lnTo>
                  <a:lnTo>
                    <a:pt x="9702775" y="1843570"/>
                  </a:lnTo>
                  <a:lnTo>
                    <a:pt x="9702470" y="1843252"/>
                  </a:lnTo>
                  <a:lnTo>
                    <a:pt x="9701860" y="1843252"/>
                  </a:lnTo>
                  <a:lnTo>
                    <a:pt x="9701251" y="1843570"/>
                  </a:lnTo>
                  <a:lnTo>
                    <a:pt x="9700933" y="1843874"/>
                  </a:lnTo>
                  <a:lnTo>
                    <a:pt x="9700933" y="1844484"/>
                  </a:lnTo>
                  <a:lnTo>
                    <a:pt x="9701251" y="1845094"/>
                  </a:lnTo>
                  <a:lnTo>
                    <a:pt x="11999214" y="4765751"/>
                  </a:lnTo>
                  <a:lnTo>
                    <a:pt x="11999709" y="4766145"/>
                  </a:lnTo>
                  <a:lnTo>
                    <a:pt x="12000751" y="4766145"/>
                  </a:lnTo>
                  <a:lnTo>
                    <a:pt x="12000751" y="4765751"/>
                  </a:lnTo>
                  <a:lnTo>
                    <a:pt x="12000979" y="4765751"/>
                  </a:lnTo>
                  <a:lnTo>
                    <a:pt x="12001360" y="4765497"/>
                  </a:lnTo>
                  <a:lnTo>
                    <a:pt x="12001360" y="4764824"/>
                  </a:lnTo>
                  <a:close/>
                </a:path>
                <a:path w="12092940" h="4766310">
                  <a:moveTo>
                    <a:pt x="12092788" y="4627765"/>
                  </a:moveTo>
                  <a:lnTo>
                    <a:pt x="11704091" y="4165790"/>
                  </a:lnTo>
                  <a:lnTo>
                    <a:pt x="11702567" y="4166641"/>
                  </a:lnTo>
                  <a:lnTo>
                    <a:pt x="11702567" y="4167314"/>
                  </a:lnTo>
                  <a:lnTo>
                    <a:pt x="12092788" y="4631093"/>
                  </a:lnTo>
                  <a:lnTo>
                    <a:pt x="12092788" y="4627765"/>
                  </a:lnTo>
                  <a:close/>
                </a:path>
                <a:path w="12092940" h="4766310">
                  <a:moveTo>
                    <a:pt x="12092788" y="4406874"/>
                  </a:moveTo>
                  <a:lnTo>
                    <a:pt x="9698495" y="1709978"/>
                  </a:lnTo>
                  <a:lnTo>
                    <a:pt x="9697275" y="1709369"/>
                  </a:lnTo>
                  <a:lnTo>
                    <a:pt x="9696348" y="1710283"/>
                  </a:lnTo>
                  <a:lnTo>
                    <a:pt x="9696348" y="1710893"/>
                  </a:lnTo>
                  <a:lnTo>
                    <a:pt x="12092788" y="4410075"/>
                  </a:lnTo>
                  <a:lnTo>
                    <a:pt x="12092788" y="4406874"/>
                  </a:lnTo>
                  <a:close/>
                </a:path>
                <a:path w="12092940" h="4766310">
                  <a:moveTo>
                    <a:pt x="12092788" y="4051211"/>
                  </a:moveTo>
                  <a:lnTo>
                    <a:pt x="9709810" y="1590459"/>
                  </a:lnTo>
                  <a:lnTo>
                    <a:pt x="9707969" y="1590459"/>
                  </a:lnTo>
                  <a:lnTo>
                    <a:pt x="9707664" y="1591678"/>
                  </a:lnTo>
                  <a:lnTo>
                    <a:pt x="12092788" y="4054373"/>
                  </a:lnTo>
                  <a:lnTo>
                    <a:pt x="12092788" y="4051211"/>
                  </a:lnTo>
                  <a:close/>
                </a:path>
                <a:path w="12092940" h="4766310">
                  <a:moveTo>
                    <a:pt x="12092788" y="3745776"/>
                  </a:moveTo>
                  <a:lnTo>
                    <a:pt x="9693288" y="1448320"/>
                  </a:lnTo>
                  <a:lnTo>
                    <a:pt x="9692068" y="1448015"/>
                  </a:lnTo>
                  <a:lnTo>
                    <a:pt x="9691459" y="1449539"/>
                  </a:lnTo>
                  <a:lnTo>
                    <a:pt x="12092788" y="3748684"/>
                  </a:lnTo>
                  <a:lnTo>
                    <a:pt x="12092788" y="3745776"/>
                  </a:lnTo>
                  <a:close/>
                </a:path>
                <a:path w="12092940" h="4766310">
                  <a:moveTo>
                    <a:pt x="12092788" y="3493452"/>
                  </a:moveTo>
                  <a:lnTo>
                    <a:pt x="9698799" y="1322374"/>
                  </a:lnTo>
                  <a:lnTo>
                    <a:pt x="9697580" y="1322070"/>
                  </a:lnTo>
                  <a:lnTo>
                    <a:pt x="9696958" y="1323606"/>
                  </a:lnTo>
                  <a:lnTo>
                    <a:pt x="12092788" y="3496411"/>
                  </a:lnTo>
                  <a:lnTo>
                    <a:pt x="12092788" y="3493452"/>
                  </a:lnTo>
                  <a:close/>
                </a:path>
                <a:path w="12092940" h="4766310">
                  <a:moveTo>
                    <a:pt x="12092788" y="3261817"/>
                  </a:moveTo>
                  <a:lnTo>
                    <a:pt x="9673107" y="1174127"/>
                  </a:lnTo>
                  <a:lnTo>
                    <a:pt x="9671888" y="1173518"/>
                  </a:lnTo>
                  <a:lnTo>
                    <a:pt x="9670974" y="1175042"/>
                  </a:lnTo>
                  <a:lnTo>
                    <a:pt x="12092788" y="3264865"/>
                  </a:lnTo>
                  <a:lnTo>
                    <a:pt x="12092788" y="3261817"/>
                  </a:lnTo>
                  <a:close/>
                </a:path>
                <a:path w="12092940" h="4766310">
                  <a:moveTo>
                    <a:pt x="12092788" y="3051238"/>
                  </a:moveTo>
                  <a:lnTo>
                    <a:pt x="9697580" y="1080579"/>
                  </a:lnTo>
                  <a:lnTo>
                    <a:pt x="9696348" y="1080274"/>
                  </a:lnTo>
                  <a:lnTo>
                    <a:pt x="9695434" y="1081811"/>
                  </a:lnTo>
                  <a:lnTo>
                    <a:pt x="12092788" y="3054032"/>
                  </a:lnTo>
                  <a:lnTo>
                    <a:pt x="12092788" y="3051238"/>
                  </a:lnTo>
                  <a:close/>
                </a:path>
                <a:path w="12092940" h="4766310">
                  <a:moveTo>
                    <a:pt x="12092788" y="2855201"/>
                  </a:moveTo>
                  <a:lnTo>
                    <a:pt x="9697275" y="966571"/>
                  </a:lnTo>
                  <a:lnTo>
                    <a:pt x="9695739" y="966571"/>
                  </a:lnTo>
                  <a:lnTo>
                    <a:pt x="9695434" y="967790"/>
                  </a:lnTo>
                  <a:lnTo>
                    <a:pt x="12092788" y="2858033"/>
                  </a:lnTo>
                  <a:lnTo>
                    <a:pt x="12092788" y="2855201"/>
                  </a:lnTo>
                  <a:close/>
                </a:path>
                <a:path w="12092940" h="4766310">
                  <a:moveTo>
                    <a:pt x="12092788" y="2666695"/>
                  </a:moveTo>
                  <a:lnTo>
                    <a:pt x="9691764" y="836041"/>
                  </a:lnTo>
                  <a:lnTo>
                    <a:pt x="9690544" y="835736"/>
                  </a:lnTo>
                  <a:lnTo>
                    <a:pt x="9689935" y="837565"/>
                  </a:lnTo>
                  <a:lnTo>
                    <a:pt x="12092788" y="2669413"/>
                  </a:lnTo>
                  <a:lnTo>
                    <a:pt x="12092788" y="2666695"/>
                  </a:lnTo>
                  <a:close/>
                </a:path>
                <a:path w="12092940" h="4766310">
                  <a:moveTo>
                    <a:pt x="12092788" y="2493137"/>
                  </a:moveTo>
                  <a:lnTo>
                    <a:pt x="9685337" y="722934"/>
                  </a:lnTo>
                  <a:lnTo>
                    <a:pt x="9684423" y="723861"/>
                  </a:lnTo>
                  <a:lnTo>
                    <a:pt x="9685033" y="725081"/>
                  </a:lnTo>
                  <a:lnTo>
                    <a:pt x="12092788" y="2495943"/>
                  </a:lnTo>
                  <a:lnTo>
                    <a:pt x="12092788" y="2493137"/>
                  </a:lnTo>
                  <a:close/>
                </a:path>
                <a:path w="12092940" h="4766310">
                  <a:moveTo>
                    <a:pt x="12092788" y="2321610"/>
                  </a:moveTo>
                  <a:lnTo>
                    <a:pt x="9696958" y="612889"/>
                  </a:lnTo>
                  <a:lnTo>
                    <a:pt x="9695739" y="613511"/>
                  </a:lnTo>
                  <a:lnTo>
                    <a:pt x="9696044" y="615035"/>
                  </a:lnTo>
                  <a:lnTo>
                    <a:pt x="12092788" y="2324404"/>
                  </a:lnTo>
                  <a:lnTo>
                    <a:pt x="12092788" y="2321610"/>
                  </a:lnTo>
                  <a:close/>
                </a:path>
                <a:path w="12092940" h="4766310">
                  <a:moveTo>
                    <a:pt x="12092788" y="2156422"/>
                  </a:moveTo>
                  <a:lnTo>
                    <a:pt x="9685960" y="487870"/>
                  </a:lnTo>
                  <a:lnTo>
                    <a:pt x="9684423" y="489089"/>
                  </a:lnTo>
                  <a:lnTo>
                    <a:pt x="9685033" y="490016"/>
                  </a:lnTo>
                  <a:lnTo>
                    <a:pt x="12092788" y="2159101"/>
                  </a:lnTo>
                  <a:lnTo>
                    <a:pt x="12092788" y="2156422"/>
                  </a:lnTo>
                  <a:close/>
                </a:path>
                <a:path w="12092940" h="4766310">
                  <a:moveTo>
                    <a:pt x="12092788" y="1997341"/>
                  </a:moveTo>
                  <a:lnTo>
                    <a:pt x="9686265" y="374154"/>
                  </a:lnTo>
                  <a:lnTo>
                    <a:pt x="9685033" y="373849"/>
                  </a:lnTo>
                  <a:lnTo>
                    <a:pt x="9684728" y="375691"/>
                  </a:lnTo>
                  <a:lnTo>
                    <a:pt x="12092788" y="1999996"/>
                  </a:lnTo>
                  <a:lnTo>
                    <a:pt x="12092788" y="1997341"/>
                  </a:lnTo>
                  <a:close/>
                </a:path>
                <a:path w="12092940" h="4766310">
                  <a:moveTo>
                    <a:pt x="12092788" y="1835505"/>
                  </a:moveTo>
                  <a:lnTo>
                    <a:pt x="9686265" y="249135"/>
                  </a:lnTo>
                  <a:lnTo>
                    <a:pt x="9685033" y="249135"/>
                  </a:lnTo>
                  <a:lnTo>
                    <a:pt x="9684728" y="250659"/>
                  </a:lnTo>
                  <a:lnTo>
                    <a:pt x="12092788" y="1838134"/>
                  </a:lnTo>
                  <a:lnTo>
                    <a:pt x="12092788" y="1835505"/>
                  </a:lnTo>
                  <a:close/>
                </a:path>
                <a:path w="12092940" h="4766310">
                  <a:moveTo>
                    <a:pt x="12092788" y="1686648"/>
                  </a:moveTo>
                  <a:lnTo>
                    <a:pt x="9675254" y="129616"/>
                  </a:lnTo>
                  <a:lnTo>
                    <a:pt x="9674022" y="129616"/>
                  </a:lnTo>
                  <a:lnTo>
                    <a:pt x="9673717" y="131140"/>
                  </a:lnTo>
                  <a:lnTo>
                    <a:pt x="12092788" y="1689303"/>
                  </a:lnTo>
                  <a:lnTo>
                    <a:pt x="12092788" y="1686648"/>
                  </a:lnTo>
                  <a:close/>
                </a:path>
                <a:path w="12092940" h="4766310">
                  <a:moveTo>
                    <a:pt x="12092788" y="1541233"/>
                  </a:moveTo>
                  <a:lnTo>
                    <a:pt x="9670047" y="15595"/>
                  </a:lnTo>
                  <a:lnTo>
                    <a:pt x="9668827" y="15290"/>
                  </a:lnTo>
                  <a:lnTo>
                    <a:pt x="9668218" y="17119"/>
                  </a:lnTo>
                  <a:lnTo>
                    <a:pt x="12092788" y="1543900"/>
                  </a:lnTo>
                  <a:lnTo>
                    <a:pt x="12092788" y="1541233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3487839" y="3424275"/>
              <a:ext cx="15739744" cy="2453005"/>
            </a:xfrm>
            <a:custGeom>
              <a:avLst/>
              <a:gdLst/>
              <a:ahLst/>
              <a:cxnLst/>
              <a:rect l="l" t="t" r="r" b="b"/>
              <a:pathLst>
                <a:path w="15739744" h="2453004">
                  <a:moveTo>
                    <a:pt x="3738880" y="1887067"/>
                  </a:moveTo>
                  <a:lnTo>
                    <a:pt x="3738638" y="1885315"/>
                  </a:lnTo>
                  <a:lnTo>
                    <a:pt x="3737483" y="1885315"/>
                  </a:lnTo>
                  <a:lnTo>
                    <a:pt x="3525824" y="1977682"/>
                  </a:lnTo>
                  <a:lnTo>
                    <a:pt x="3525824" y="1980044"/>
                  </a:lnTo>
                  <a:lnTo>
                    <a:pt x="3738880" y="1887067"/>
                  </a:lnTo>
                  <a:close/>
                </a:path>
                <a:path w="15739744" h="2453004">
                  <a:moveTo>
                    <a:pt x="4169841" y="1881289"/>
                  </a:moveTo>
                  <a:lnTo>
                    <a:pt x="4169321" y="1880184"/>
                  </a:lnTo>
                  <a:lnTo>
                    <a:pt x="4168673" y="1879942"/>
                  </a:lnTo>
                  <a:lnTo>
                    <a:pt x="3525609" y="2170214"/>
                  </a:lnTo>
                  <a:lnTo>
                    <a:pt x="3525367" y="2170887"/>
                  </a:lnTo>
                  <a:lnTo>
                    <a:pt x="3525913" y="2172081"/>
                  </a:lnTo>
                  <a:lnTo>
                    <a:pt x="3526599" y="2172081"/>
                  </a:lnTo>
                  <a:lnTo>
                    <a:pt x="4169079" y="1882165"/>
                  </a:lnTo>
                  <a:lnTo>
                    <a:pt x="4169600" y="1881898"/>
                  </a:lnTo>
                  <a:lnTo>
                    <a:pt x="4169841" y="1881289"/>
                  </a:lnTo>
                  <a:close/>
                </a:path>
                <a:path w="15739744" h="2453004">
                  <a:moveTo>
                    <a:pt x="8880056" y="2186787"/>
                  </a:moveTo>
                  <a:lnTo>
                    <a:pt x="8395919" y="2183307"/>
                  </a:lnTo>
                  <a:lnTo>
                    <a:pt x="4788255" y="2183307"/>
                  </a:lnTo>
                  <a:lnTo>
                    <a:pt x="4478401" y="2185035"/>
                  </a:lnTo>
                  <a:lnTo>
                    <a:pt x="4386250" y="2185644"/>
                  </a:lnTo>
                  <a:lnTo>
                    <a:pt x="3525824" y="2192159"/>
                  </a:lnTo>
                  <a:lnTo>
                    <a:pt x="3525824" y="2194572"/>
                  </a:lnTo>
                  <a:lnTo>
                    <a:pt x="8621751" y="2186927"/>
                  </a:lnTo>
                  <a:lnTo>
                    <a:pt x="8880056" y="2186787"/>
                  </a:lnTo>
                  <a:close/>
                </a:path>
                <a:path w="15739744" h="2453004">
                  <a:moveTo>
                    <a:pt x="9101404" y="2188578"/>
                  </a:moveTo>
                  <a:lnTo>
                    <a:pt x="9047556" y="2188146"/>
                  </a:lnTo>
                  <a:lnTo>
                    <a:pt x="9089974" y="2188578"/>
                  </a:lnTo>
                  <a:lnTo>
                    <a:pt x="9101404" y="2188578"/>
                  </a:lnTo>
                  <a:close/>
                </a:path>
                <a:path w="15739744" h="2453004">
                  <a:moveTo>
                    <a:pt x="9560712" y="2193417"/>
                  </a:moveTo>
                  <a:lnTo>
                    <a:pt x="9089974" y="2188578"/>
                  </a:lnTo>
                  <a:lnTo>
                    <a:pt x="9087739" y="2188578"/>
                  </a:lnTo>
                  <a:lnTo>
                    <a:pt x="8880056" y="2186787"/>
                  </a:lnTo>
                  <a:lnTo>
                    <a:pt x="9369908" y="2193417"/>
                  </a:lnTo>
                  <a:lnTo>
                    <a:pt x="9560712" y="2193417"/>
                  </a:lnTo>
                  <a:close/>
                </a:path>
                <a:path w="15739744" h="2453004">
                  <a:moveTo>
                    <a:pt x="10948187" y="2187638"/>
                  </a:moveTo>
                  <a:lnTo>
                    <a:pt x="10318280" y="2186584"/>
                  </a:lnTo>
                  <a:lnTo>
                    <a:pt x="10121875" y="2185898"/>
                  </a:lnTo>
                  <a:lnTo>
                    <a:pt x="10135438" y="2185898"/>
                  </a:lnTo>
                  <a:lnTo>
                    <a:pt x="10090429" y="2185682"/>
                  </a:lnTo>
                  <a:lnTo>
                    <a:pt x="9977488" y="2185009"/>
                  </a:lnTo>
                  <a:lnTo>
                    <a:pt x="9772371" y="2183320"/>
                  </a:lnTo>
                  <a:lnTo>
                    <a:pt x="9648660" y="2182012"/>
                  </a:lnTo>
                  <a:lnTo>
                    <a:pt x="9403004" y="2179116"/>
                  </a:lnTo>
                  <a:lnTo>
                    <a:pt x="9113583" y="2176094"/>
                  </a:lnTo>
                  <a:lnTo>
                    <a:pt x="8825446" y="2173516"/>
                  </a:lnTo>
                  <a:lnTo>
                    <a:pt x="8687803" y="2172424"/>
                  </a:lnTo>
                  <a:lnTo>
                    <a:pt x="8389163" y="2170353"/>
                  </a:lnTo>
                  <a:lnTo>
                    <a:pt x="8225091" y="2169388"/>
                  </a:lnTo>
                  <a:lnTo>
                    <a:pt x="8089760" y="2168664"/>
                  </a:lnTo>
                  <a:lnTo>
                    <a:pt x="8002473" y="2168258"/>
                  </a:lnTo>
                  <a:lnTo>
                    <a:pt x="8016316" y="2168258"/>
                  </a:lnTo>
                  <a:lnTo>
                    <a:pt x="7623365" y="2166734"/>
                  </a:lnTo>
                  <a:lnTo>
                    <a:pt x="7469162" y="2166289"/>
                  </a:lnTo>
                  <a:lnTo>
                    <a:pt x="7476515" y="2166289"/>
                  </a:lnTo>
                  <a:lnTo>
                    <a:pt x="7288771" y="2165845"/>
                  </a:lnTo>
                  <a:lnTo>
                    <a:pt x="5970600" y="2165845"/>
                  </a:lnTo>
                  <a:lnTo>
                    <a:pt x="5769318" y="2166289"/>
                  </a:lnTo>
                  <a:lnTo>
                    <a:pt x="5776811" y="2166289"/>
                  </a:lnTo>
                  <a:lnTo>
                    <a:pt x="5416461" y="2167382"/>
                  </a:lnTo>
                  <a:lnTo>
                    <a:pt x="5187327" y="2168258"/>
                  </a:lnTo>
                  <a:lnTo>
                    <a:pt x="5192306" y="2168258"/>
                  </a:lnTo>
                  <a:lnTo>
                    <a:pt x="4816602" y="2170011"/>
                  </a:lnTo>
                  <a:lnTo>
                    <a:pt x="4455731" y="2172093"/>
                  </a:lnTo>
                  <a:lnTo>
                    <a:pt x="4294924" y="2173135"/>
                  </a:lnTo>
                  <a:lnTo>
                    <a:pt x="4070248" y="2174697"/>
                  </a:lnTo>
                  <a:lnTo>
                    <a:pt x="3521418" y="2179116"/>
                  </a:lnTo>
                  <a:lnTo>
                    <a:pt x="3525824" y="2179116"/>
                  </a:lnTo>
                  <a:lnTo>
                    <a:pt x="3525824" y="2181275"/>
                  </a:lnTo>
                  <a:lnTo>
                    <a:pt x="4071213" y="2176881"/>
                  </a:lnTo>
                  <a:lnTo>
                    <a:pt x="4248556" y="2175624"/>
                  </a:lnTo>
                  <a:lnTo>
                    <a:pt x="5019726" y="2171204"/>
                  </a:lnTo>
                  <a:lnTo>
                    <a:pt x="5214620" y="2170353"/>
                  </a:lnTo>
                  <a:lnTo>
                    <a:pt x="5608967" y="2168944"/>
                  </a:lnTo>
                  <a:lnTo>
                    <a:pt x="5873127" y="2168258"/>
                  </a:lnTo>
                  <a:lnTo>
                    <a:pt x="7384707" y="2168258"/>
                  </a:lnTo>
                  <a:lnTo>
                    <a:pt x="7442759" y="2168410"/>
                  </a:lnTo>
                  <a:lnTo>
                    <a:pt x="7629322" y="2168944"/>
                  </a:lnTo>
                  <a:lnTo>
                    <a:pt x="8535530" y="2173516"/>
                  </a:lnTo>
                  <a:lnTo>
                    <a:pt x="9114218" y="2178291"/>
                  </a:lnTo>
                  <a:lnTo>
                    <a:pt x="9406801" y="2181352"/>
                  </a:lnTo>
                  <a:lnTo>
                    <a:pt x="9495066" y="2182380"/>
                  </a:lnTo>
                  <a:lnTo>
                    <a:pt x="9744024" y="2185251"/>
                  </a:lnTo>
                  <a:lnTo>
                    <a:pt x="9813823" y="2185898"/>
                  </a:lnTo>
                  <a:lnTo>
                    <a:pt x="9811334" y="2185898"/>
                  </a:lnTo>
                  <a:lnTo>
                    <a:pt x="10149776" y="2188172"/>
                  </a:lnTo>
                  <a:lnTo>
                    <a:pt x="10149916" y="2188172"/>
                  </a:lnTo>
                  <a:lnTo>
                    <a:pt x="10249713" y="2188540"/>
                  </a:lnTo>
                  <a:lnTo>
                    <a:pt x="10307752" y="2188705"/>
                  </a:lnTo>
                  <a:lnTo>
                    <a:pt x="10677614" y="2188705"/>
                  </a:lnTo>
                  <a:lnTo>
                    <a:pt x="10790377" y="2188375"/>
                  </a:lnTo>
                  <a:lnTo>
                    <a:pt x="10839094" y="2188172"/>
                  </a:lnTo>
                  <a:lnTo>
                    <a:pt x="10841634" y="2188172"/>
                  </a:lnTo>
                  <a:lnTo>
                    <a:pt x="10895101" y="2187918"/>
                  </a:lnTo>
                  <a:lnTo>
                    <a:pt x="10948187" y="2187638"/>
                  </a:lnTo>
                  <a:close/>
                </a:path>
                <a:path w="15739744" h="2453004">
                  <a:moveTo>
                    <a:pt x="10995990" y="2200021"/>
                  </a:moveTo>
                  <a:lnTo>
                    <a:pt x="10068801" y="2197874"/>
                  </a:lnTo>
                  <a:lnTo>
                    <a:pt x="9369908" y="2193417"/>
                  </a:lnTo>
                  <a:lnTo>
                    <a:pt x="9326410" y="2193048"/>
                  </a:lnTo>
                  <a:lnTo>
                    <a:pt x="10066274" y="2200021"/>
                  </a:lnTo>
                  <a:lnTo>
                    <a:pt x="10995990" y="2200021"/>
                  </a:lnTo>
                  <a:close/>
                </a:path>
                <a:path w="15739744" h="2453004">
                  <a:moveTo>
                    <a:pt x="11025734" y="2212606"/>
                  </a:moveTo>
                  <a:lnTo>
                    <a:pt x="10355783" y="2211413"/>
                  </a:lnTo>
                  <a:lnTo>
                    <a:pt x="10291547" y="2211235"/>
                  </a:lnTo>
                  <a:lnTo>
                    <a:pt x="10290340" y="2211235"/>
                  </a:lnTo>
                  <a:lnTo>
                    <a:pt x="10186289" y="2210892"/>
                  </a:lnTo>
                  <a:lnTo>
                    <a:pt x="10190023" y="2210892"/>
                  </a:lnTo>
                  <a:lnTo>
                    <a:pt x="10046805" y="2210231"/>
                  </a:lnTo>
                  <a:lnTo>
                    <a:pt x="10049180" y="2210231"/>
                  </a:lnTo>
                  <a:lnTo>
                    <a:pt x="9940252" y="2209495"/>
                  </a:lnTo>
                  <a:lnTo>
                    <a:pt x="9830422" y="2208657"/>
                  </a:lnTo>
                  <a:lnTo>
                    <a:pt x="9768103" y="2208098"/>
                  </a:lnTo>
                  <a:lnTo>
                    <a:pt x="9643123" y="2206853"/>
                  </a:lnTo>
                  <a:lnTo>
                    <a:pt x="9558769" y="2205901"/>
                  </a:lnTo>
                  <a:lnTo>
                    <a:pt x="9416542" y="2204364"/>
                  </a:lnTo>
                  <a:lnTo>
                    <a:pt x="9182557" y="2202065"/>
                  </a:lnTo>
                  <a:lnTo>
                    <a:pt x="9185592" y="2202065"/>
                  </a:lnTo>
                  <a:lnTo>
                    <a:pt x="8875890" y="2199436"/>
                  </a:lnTo>
                  <a:lnTo>
                    <a:pt x="8742807" y="2198433"/>
                  </a:lnTo>
                  <a:lnTo>
                    <a:pt x="8618004" y="2197544"/>
                  </a:lnTo>
                  <a:lnTo>
                    <a:pt x="8459813" y="2196541"/>
                  </a:lnTo>
                  <a:lnTo>
                    <a:pt x="8325218" y="2195766"/>
                  </a:lnTo>
                  <a:lnTo>
                    <a:pt x="8213572" y="2195144"/>
                  </a:lnTo>
                  <a:lnTo>
                    <a:pt x="8081150" y="2194534"/>
                  </a:lnTo>
                  <a:lnTo>
                    <a:pt x="8043646" y="2194356"/>
                  </a:lnTo>
                  <a:lnTo>
                    <a:pt x="8043151" y="2194356"/>
                  </a:lnTo>
                  <a:lnTo>
                    <a:pt x="8025447" y="2194268"/>
                  </a:lnTo>
                  <a:lnTo>
                    <a:pt x="7892288" y="2193709"/>
                  </a:lnTo>
                  <a:lnTo>
                    <a:pt x="7698511" y="2193010"/>
                  </a:lnTo>
                  <a:lnTo>
                    <a:pt x="7499248" y="2192439"/>
                  </a:lnTo>
                  <a:lnTo>
                    <a:pt x="5850953" y="2192439"/>
                  </a:lnTo>
                  <a:lnTo>
                    <a:pt x="4939347" y="2195766"/>
                  </a:lnTo>
                  <a:lnTo>
                    <a:pt x="4946739" y="2195766"/>
                  </a:lnTo>
                  <a:lnTo>
                    <a:pt x="4610925" y="2197544"/>
                  </a:lnTo>
                  <a:lnTo>
                    <a:pt x="4607776" y="2197544"/>
                  </a:lnTo>
                  <a:lnTo>
                    <a:pt x="3522853" y="2205380"/>
                  </a:lnTo>
                  <a:lnTo>
                    <a:pt x="3525824" y="2205380"/>
                  </a:lnTo>
                  <a:lnTo>
                    <a:pt x="3525824" y="2207399"/>
                  </a:lnTo>
                  <a:lnTo>
                    <a:pt x="4215841" y="2202065"/>
                  </a:lnTo>
                  <a:lnTo>
                    <a:pt x="4459313" y="2200503"/>
                  </a:lnTo>
                  <a:lnTo>
                    <a:pt x="4823015" y="2198433"/>
                  </a:lnTo>
                  <a:lnTo>
                    <a:pt x="5003597" y="2197544"/>
                  </a:lnTo>
                  <a:lnTo>
                    <a:pt x="4998364" y="2197544"/>
                  </a:lnTo>
                  <a:lnTo>
                    <a:pt x="5228247" y="2196541"/>
                  </a:lnTo>
                  <a:lnTo>
                    <a:pt x="5435117" y="2195766"/>
                  </a:lnTo>
                  <a:lnTo>
                    <a:pt x="5617299" y="2195144"/>
                  </a:lnTo>
                  <a:lnTo>
                    <a:pt x="7480617" y="2194547"/>
                  </a:lnTo>
                  <a:lnTo>
                    <a:pt x="7876553" y="2195766"/>
                  </a:lnTo>
                  <a:lnTo>
                    <a:pt x="8065935" y="2196541"/>
                  </a:lnTo>
                  <a:lnTo>
                    <a:pt x="8060207" y="2196541"/>
                  </a:lnTo>
                  <a:lnTo>
                    <a:pt x="8353869" y="2198027"/>
                  </a:lnTo>
                  <a:lnTo>
                    <a:pt x="8484629" y="2198801"/>
                  </a:lnTo>
                  <a:lnTo>
                    <a:pt x="8642693" y="2199830"/>
                  </a:lnTo>
                  <a:lnTo>
                    <a:pt x="8779891" y="2200808"/>
                  </a:lnTo>
                  <a:lnTo>
                    <a:pt x="8942959" y="2202065"/>
                  </a:lnTo>
                  <a:lnTo>
                    <a:pt x="8941092" y="2202065"/>
                  </a:lnTo>
                  <a:lnTo>
                    <a:pt x="9364510" y="2205901"/>
                  </a:lnTo>
                  <a:lnTo>
                    <a:pt x="9775088" y="2210231"/>
                  </a:lnTo>
                  <a:lnTo>
                    <a:pt x="9776358" y="2210231"/>
                  </a:lnTo>
                  <a:lnTo>
                    <a:pt x="9850691" y="2210892"/>
                  </a:lnTo>
                  <a:lnTo>
                    <a:pt x="9853485" y="2210892"/>
                  </a:lnTo>
                  <a:lnTo>
                    <a:pt x="9895624" y="2211235"/>
                  </a:lnTo>
                  <a:lnTo>
                    <a:pt x="9897237" y="2211235"/>
                  </a:lnTo>
                  <a:lnTo>
                    <a:pt x="10007625" y="2212022"/>
                  </a:lnTo>
                  <a:lnTo>
                    <a:pt x="10113327" y="2212606"/>
                  </a:lnTo>
                  <a:lnTo>
                    <a:pt x="10103726" y="2212606"/>
                  </a:lnTo>
                  <a:lnTo>
                    <a:pt x="10243198" y="2213178"/>
                  </a:lnTo>
                  <a:lnTo>
                    <a:pt x="10236784" y="2213178"/>
                  </a:lnTo>
                  <a:lnTo>
                    <a:pt x="10341877" y="2213457"/>
                  </a:lnTo>
                  <a:lnTo>
                    <a:pt x="10792409" y="2213457"/>
                  </a:lnTo>
                  <a:lnTo>
                    <a:pt x="10886021" y="2213178"/>
                  </a:lnTo>
                  <a:lnTo>
                    <a:pt x="10894898" y="2213178"/>
                  </a:lnTo>
                  <a:lnTo>
                    <a:pt x="11025734" y="2212606"/>
                  </a:lnTo>
                  <a:close/>
                </a:path>
                <a:path w="15739744" h="2453004">
                  <a:moveTo>
                    <a:pt x="11261954" y="2224303"/>
                  </a:moveTo>
                  <a:lnTo>
                    <a:pt x="10378224" y="2223820"/>
                  </a:lnTo>
                  <a:lnTo>
                    <a:pt x="10176256" y="2223135"/>
                  </a:lnTo>
                  <a:lnTo>
                    <a:pt x="10179202" y="2223135"/>
                  </a:lnTo>
                  <a:lnTo>
                    <a:pt x="10047961" y="2222500"/>
                  </a:lnTo>
                  <a:lnTo>
                    <a:pt x="10053371" y="2222500"/>
                  </a:lnTo>
                  <a:lnTo>
                    <a:pt x="10014204" y="2222271"/>
                  </a:lnTo>
                  <a:lnTo>
                    <a:pt x="9821380" y="2220861"/>
                  </a:lnTo>
                  <a:lnTo>
                    <a:pt x="9776714" y="2220480"/>
                  </a:lnTo>
                  <a:lnTo>
                    <a:pt x="9142158" y="2214295"/>
                  </a:lnTo>
                  <a:lnTo>
                    <a:pt x="8919185" y="2212505"/>
                  </a:lnTo>
                  <a:lnTo>
                    <a:pt x="8923541" y="2212505"/>
                  </a:lnTo>
                  <a:lnTo>
                    <a:pt x="8607971" y="2210358"/>
                  </a:lnTo>
                  <a:lnTo>
                    <a:pt x="8109725" y="2207730"/>
                  </a:lnTo>
                  <a:lnTo>
                    <a:pt x="8116240" y="2207717"/>
                  </a:lnTo>
                  <a:lnTo>
                    <a:pt x="7386002" y="2205456"/>
                  </a:lnTo>
                  <a:lnTo>
                    <a:pt x="6084087" y="2205456"/>
                  </a:lnTo>
                  <a:lnTo>
                    <a:pt x="5961989" y="2205698"/>
                  </a:lnTo>
                  <a:lnTo>
                    <a:pt x="4863782" y="2209660"/>
                  </a:lnTo>
                  <a:lnTo>
                    <a:pt x="4501070" y="2211641"/>
                  </a:lnTo>
                  <a:lnTo>
                    <a:pt x="4088917" y="2214295"/>
                  </a:lnTo>
                  <a:lnTo>
                    <a:pt x="3877030" y="2215832"/>
                  </a:lnTo>
                  <a:lnTo>
                    <a:pt x="3653167" y="2217572"/>
                  </a:lnTo>
                  <a:lnTo>
                    <a:pt x="3520071" y="2218677"/>
                  </a:lnTo>
                  <a:lnTo>
                    <a:pt x="3525824" y="2218677"/>
                  </a:lnTo>
                  <a:lnTo>
                    <a:pt x="3525824" y="2220861"/>
                  </a:lnTo>
                  <a:lnTo>
                    <a:pt x="3738410" y="2219121"/>
                  </a:lnTo>
                  <a:lnTo>
                    <a:pt x="3942791" y="2217572"/>
                  </a:lnTo>
                  <a:lnTo>
                    <a:pt x="4341165" y="2214842"/>
                  </a:lnTo>
                  <a:lnTo>
                    <a:pt x="4583100" y="2213381"/>
                  </a:lnTo>
                  <a:lnTo>
                    <a:pt x="4738941" y="2212505"/>
                  </a:lnTo>
                  <a:lnTo>
                    <a:pt x="4911115" y="2211641"/>
                  </a:lnTo>
                  <a:lnTo>
                    <a:pt x="5064963" y="2210917"/>
                  </a:lnTo>
                  <a:lnTo>
                    <a:pt x="5192065" y="2210358"/>
                  </a:lnTo>
                  <a:lnTo>
                    <a:pt x="5635002" y="2208758"/>
                  </a:lnTo>
                  <a:lnTo>
                    <a:pt x="5794667" y="2208301"/>
                  </a:lnTo>
                  <a:lnTo>
                    <a:pt x="7503465" y="2207882"/>
                  </a:lnTo>
                  <a:lnTo>
                    <a:pt x="7539190" y="2207945"/>
                  </a:lnTo>
                  <a:lnTo>
                    <a:pt x="7674496" y="2208301"/>
                  </a:lnTo>
                  <a:lnTo>
                    <a:pt x="7820812" y="2208758"/>
                  </a:lnTo>
                  <a:lnTo>
                    <a:pt x="7930591" y="2209152"/>
                  </a:lnTo>
                  <a:lnTo>
                    <a:pt x="8058594" y="2209660"/>
                  </a:lnTo>
                  <a:lnTo>
                    <a:pt x="8214080" y="2210358"/>
                  </a:lnTo>
                  <a:lnTo>
                    <a:pt x="8607730" y="2212505"/>
                  </a:lnTo>
                  <a:lnTo>
                    <a:pt x="8743302" y="2213381"/>
                  </a:lnTo>
                  <a:lnTo>
                    <a:pt x="8871547" y="2214295"/>
                  </a:lnTo>
                  <a:lnTo>
                    <a:pt x="9005849" y="2215311"/>
                  </a:lnTo>
                  <a:lnTo>
                    <a:pt x="9136494" y="2216391"/>
                  </a:lnTo>
                  <a:lnTo>
                    <a:pt x="9270733" y="2217572"/>
                  </a:lnTo>
                  <a:lnTo>
                    <a:pt x="9682023" y="2221712"/>
                  </a:lnTo>
                  <a:lnTo>
                    <a:pt x="9764649" y="2222500"/>
                  </a:lnTo>
                  <a:lnTo>
                    <a:pt x="9765335" y="2222500"/>
                  </a:lnTo>
                  <a:lnTo>
                    <a:pt x="9839033" y="2223135"/>
                  </a:lnTo>
                  <a:lnTo>
                    <a:pt x="9841090" y="2223135"/>
                  </a:lnTo>
                  <a:lnTo>
                    <a:pt x="9885591" y="2223490"/>
                  </a:lnTo>
                  <a:lnTo>
                    <a:pt x="10003257" y="2224303"/>
                  </a:lnTo>
                  <a:lnTo>
                    <a:pt x="10004781" y="2224303"/>
                  </a:lnTo>
                  <a:lnTo>
                    <a:pt x="10170846" y="2225192"/>
                  </a:lnTo>
                  <a:lnTo>
                    <a:pt x="10374122" y="2225891"/>
                  </a:lnTo>
                  <a:lnTo>
                    <a:pt x="10846676" y="2225891"/>
                  </a:lnTo>
                  <a:lnTo>
                    <a:pt x="10961738" y="2225586"/>
                  </a:lnTo>
                  <a:lnTo>
                    <a:pt x="11150194" y="2224862"/>
                  </a:lnTo>
                  <a:lnTo>
                    <a:pt x="11261954" y="2224303"/>
                  </a:lnTo>
                  <a:close/>
                </a:path>
                <a:path w="15739744" h="2453004">
                  <a:moveTo>
                    <a:pt x="11451247" y="2236609"/>
                  </a:moveTo>
                  <a:lnTo>
                    <a:pt x="10369410" y="2235949"/>
                  </a:lnTo>
                  <a:lnTo>
                    <a:pt x="10309149" y="2235771"/>
                  </a:lnTo>
                  <a:lnTo>
                    <a:pt x="10302253" y="2235771"/>
                  </a:lnTo>
                  <a:lnTo>
                    <a:pt x="10200119" y="2235352"/>
                  </a:lnTo>
                  <a:lnTo>
                    <a:pt x="10194366" y="2235352"/>
                  </a:lnTo>
                  <a:lnTo>
                    <a:pt x="10040468" y="2234539"/>
                  </a:lnTo>
                  <a:lnTo>
                    <a:pt x="9986404" y="2234209"/>
                  </a:lnTo>
                  <a:lnTo>
                    <a:pt x="9872624" y="2233409"/>
                  </a:lnTo>
                  <a:lnTo>
                    <a:pt x="9694329" y="2231885"/>
                  </a:lnTo>
                  <a:lnTo>
                    <a:pt x="9691814" y="2231885"/>
                  </a:lnTo>
                  <a:lnTo>
                    <a:pt x="9432646" y="2229281"/>
                  </a:lnTo>
                  <a:lnTo>
                    <a:pt x="9435655" y="2229281"/>
                  </a:lnTo>
                  <a:lnTo>
                    <a:pt x="9116936" y="2226526"/>
                  </a:lnTo>
                  <a:lnTo>
                    <a:pt x="8964752" y="2225357"/>
                  </a:lnTo>
                  <a:lnTo>
                    <a:pt x="8828761" y="2224392"/>
                  </a:lnTo>
                  <a:lnTo>
                    <a:pt x="8672004" y="2223389"/>
                  </a:lnTo>
                  <a:lnTo>
                    <a:pt x="8535276" y="2222576"/>
                  </a:lnTo>
                  <a:lnTo>
                    <a:pt x="8291360" y="2221319"/>
                  </a:lnTo>
                  <a:lnTo>
                    <a:pt x="7928623" y="2219807"/>
                  </a:lnTo>
                  <a:lnTo>
                    <a:pt x="7689532" y="2219083"/>
                  </a:lnTo>
                  <a:lnTo>
                    <a:pt x="5834583" y="2219083"/>
                  </a:lnTo>
                  <a:lnTo>
                    <a:pt x="5777496" y="2219236"/>
                  </a:lnTo>
                  <a:lnTo>
                    <a:pt x="4966132" y="2222258"/>
                  </a:lnTo>
                  <a:lnTo>
                    <a:pt x="4741011" y="2223389"/>
                  </a:lnTo>
                  <a:lnTo>
                    <a:pt x="3760952" y="2229789"/>
                  </a:lnTo>
                  <a:lnTo>
                    <a:pt x="3499942" y="2231885"/>
                  </a:lnTo>
                  <a:lnTo>
                    <a:pt x="3525824" y="2231885"/>
                  </a:lnTo>
                  <a:lnTo>
                    <a:pt x="3525824" y="2234031"/>
                  </a:lnTo>
                  <a:lnTo>
                    <a:pt x="3725176" y="2232406"/>
                  </a:lnTo>
                  <a:lnTo>
                    <a:pt x="4152112" y="2229281"/>
                  </a:lnTo>
                  <a:lnTo>
                    <a:pt x="5006314" y="2224392"/>
                  </a:lnTo>
                  <a:lnTo>
                    <a:pt x="7808950" y="2221776"/>
                  </a:lnTo>
                  <a:lnTo>
                    <a:pt x="8867051" y="2226983"/>
                  </a:lnTo>
                  <a:lnTo>
                    <a:pt x="9172372" y="2229281"/>
                  </a:lnTo>
                  <a:lnTo>
                    <a:pt x="9169870" y="2229281"/>
                  </a:lnTo>
                  <a:lnTo>
                    <a:pt x="9283903" y="2230247"/>
                  </a:lnTo>
                  <a:lnTo>
                    <a:pt x="9465005" y="2231885"/>
                  </a:lnTo>
                  <a:lnTo>
                    <a:pt x="9461030" y="2231885"/>
                  </a:lnTo>
                  <a:lnTo>
                    <a:pt x="9760483" y="2234819"/>
                  </a:lnTo>
                  <a:lnTo>
                    <a:pt x="9823526" y="2235352"/>
                  </a:lnTo>
                  <a:lnTo>
                    <a:pt x="9824644" y="2235352"/>
                  </a:lnTo>
                  <a:lnTo>
                    <a:pt x="9876663" y="2235771"/>
                  </a:lnTo>
                  <a:lnTo>
                    <a:pt x="9877565" y="2235771"/>
                  </a:lnTo>
                  <a:lnTo>
                    <a:pt x="9998062" y="2236609"/>
                  </a:lnTo>
                  <a:lnTo>
                    <a:pt x="9999891" y="2236609"/>
                  </a:lnTo>
                  <a:lnTo>
                    <a:pt x="10100170" y="2237194"/>
                  </a:lnTo>
                  <a:lnTo>
                    <a:pt x="10248443" y="2237892"/>
                  </a:lnTo>
                  <a:lnTo>
                    <a:pt x="10245636" y="2237892"/>
                  </a:lnTo>
                  <a:lnTo>
                    <a:pt x="10408031" y="2238375"/>
                  </a:lnTo>
                  <a:lnTo>
                    <a:pt x="10969612" y="2238375"/>
                  </a:lnTo>
                  <a:lnTo>
                    <a:pt x="11146676" y="2237892"/>
                  </a:lnTo>
                  <a:lnTo>
                    <a:pt x="11451247" y="2236609"/>
                  </a:lnTo>
                  <a:close/>
                </a:path>
                <a:path w="15739744" h="2453004">
                  <a:moveTo>
                    <a:pt x="11939194" y="2248522"/>
                  </a:moveTo>
                  <a:lnTo>
                    <a:pt x="10416642" y="2248712"/>
                  </a:lnTo>
                  <a:lnTo>
                    <a:pt x="10338537" y="2248458"/>
                  </a:lnTo>
                  <a:lnTo>
                    <a:pt x="10332034" y="2248458"/>
                  </a:lnTo>
                  <a:lnTo>
                    <a:pt x="10236594" y="2248065"/>
                  </a:lnTo>
                  <a:lnTo>
                    <a:pt x="10231183" y="2248065"/>
                  </a:lnTo>
                  <a:lnTo>
                    <a:pt x="10091052" y="2247392"/>
                  </a:lnTo>
                  <a:lnTo>
                    <a:pt x="10095281" y="2247392"/>
                  </a:lnTo>
                  <a:lnTo>
                    <a:pt x="10036213" y="2247061"/>
                  </a:lnTo>
                  <a:lnTo>
                    <a:pt x="9877273" y="2245995"/>
                  </a:lnTo>
                  <a:lnTo>
                    <a:pt x="9771888" y="2245169"/>
                  </a:lnTo>
                  <a:lnTo>
                    <a:pt x="9774263" y="2245169"/>
                  </a:lnTo>
                  <a:lnTo>
                    <a:pt x="9013711" y="2238603"/>
                  </a:lnTo>
                  <a:lnTo>
                    <a:pt x="8439556" y="2235123"/>
                  </a:lnTo>
                  <a:lnTo>
                    <a:pt x="8308619" y="2234527"/>
                  </a:lnTo>
                  <a:lnTo>
                    <a:pt x="8314614" y="2234527"/>
                  </a:lnTo>
                  <a:lnTo>
                    <a:pt x="7980985" y="2233218"/>
                  </a:lnTo>
                  <a:lnTo>
                    <a:pt x="7741933" y="2232507"/>
                  </a:lnTo>
                  <a:lnTo>
                    <a:pt x="5887936" y="2232507"/>
                  </a:lnTo>
                  <a:lnTo>
                    <a:pt x="5833135" y="2232647"/>
                  </a:lnTo>
                  <a:lnTo>
                    <a:pt x="5496433" y="2233676"/>
                  </a:lnTo>
                  <a:lnTo>
                    <a:pt x="5487289" y="2233676"/>
                  </a:lnTo>
                  <a:lnTo>
                    <a:pt x="5118582" y="2235123"/>
                  </a:lnTo>
                  <a:lnTo>
                    <a:pt x="5126660" y="2235123"/>
                  </a:lnTo>
                  <a:lnTo>
                    <a:pt x="4146994" y="2240546"/>
                  </a:lnTo>
                  <a:lnTo>
                    <a:pt x="3932986" y="2242032"/>
                  </a:lnTo>
                  <a:lnTo>
                    <a:pt x="3525824" y="2245169"/>
                  </a:lnTo>
                  <a:lnTo>
                    <a:pt x="3525824" y="2247392"/>
                  </a:lnTo>
                  <a:lnTo>
                    <a:pt x="3728326" y="2245766"/>
                  </a:lnTo>
                  <a:lnTo>
                    <a:pt x="4136733" y="2242807"/>
                  </a:lnTo>
                  <a:lnTo>
                    <a:pt x="5495201" y="2235797"/>
                  </a:lnTo>
                  <a:lnTo>
                    <a:pt x="5708447" y="2235123"/>
                  </a:lnTo>
                  <a:lnTo>
                    <a:pt x="5698337" y="2235123"/>
                  </a:lnTo>
                  <a:lnTo>
                    <a:pt x="5922784" y="2234527"/>
                  </a:lnTo>
                  <a:lnTo>
                    <a:pt x="6201727" y="2233942"/>
                  </a:lnTo>
                  <a:lnTo>
                    <a:pt x="7725778" y="2234527"/>
                  </a:lnTo>
                  <a:lnTo>
                    <a:pt x="8119808" y="2235797"/>
                  </a:lnTo>
                  <a:lnTo>
                    <a:pt x="8249082" y="2236330"/>
                  </a:lnTo>
                  <a:lnTo>
                    <a:pt x="8862111" y="2239645"/>
                  </a:lnTo>
                  <a:lnTo>
                    <a:pt x="9552394" y="2245169"/>
                  </a:lnTo>
                  <a:lnTo>
                    <a:pt x="9554667" y="2245169"/>
                  </a:lnTo>
                  <a:lnTo>
                    <a:pt x="9789770" y="2247392"/>
                  </a:lnTo>
                  <a:lnTo>
                    <a:pt x="9875063" y="2248065"/>
                  </a:lnTo>
                  <a:lnTo>
                    <a:pt x="9875863" y="2248065"/>
                  </a:lnTo>
                  <a:lnTo>
                    <a:pt x="9929190" y="2248458"/>
                  </a:lnTo>
                  <a:lnTo>
                    <a:pt x="9929838" y="2248458"/>
                  </a:lnTo>
                  <a:lnTo>
                    <a:pt x="9978580" y="2248763"/>
                  </a:lnTo>
                  <a:lnTo>
                    <a:pt x="9865754" y="2248776"/>
                  </a:lnTo>
                  <a:lnTo>
                    <a:pt x="9980866" y="2248776"/>
                  </a:lnTo>
                  <a:lnTo>
                    <a:pt x="10103371" y="2249538"/>
                  </a:lnTo>
                  <a:lnTo>
                    <a:pt x="10248570" y="2250236"/>
                  </a:lnTo>
                  <a:lnTo>
                    <a:pt x="10253942" y="2250236"/>
                  </a:lnTo>
                  <a:lnTo>
                    <a:pt x="10444594" y="2250935"/>
                  </a:lnTo>
                  <a:lnTo>
                    <a:pt x="11181258" y="2250935"/>
                  </a:lnTo>
                  <a:lnTo>
                    <a:pt x="11447628" y="2250236"/>
                  </a:lnTo>
                  <a:lnTo>
                    <a:pt x="11438903" y="2250236"/>
                  </a:lnTo>
                  <a:lnTo>
                    <a:pt x="10438625" y="2248776"/>
                  </a:lnTo>
                  <a:lnTo>
                    <a:pt x="11862575" y="2248776"/>
                  </a:lnTo>
                  <a:lnTo>
                    <a:pt x="11939194" y="2248522"/>
                  </a:lnTo>
                  <a:close/>
                </a:path>
                <a:path w="15739744" h="2453004">
                  <a:moveTo>
                    <a:pt x="12749530" y="622"/>
                  </a:moveTo>
                  <a:lnTo>
                    <a:pt x="12749225" y="304"/>
                  </a:lnTo>
                  <a:lnTo>
                    <a:pt x="12748603" y="0"/>
                  </a:lnTo>
                  <a:lnTo>
                    <a:pt x="12747993" y="0"/>
                  </a:lnTo>
                  <a:lnTo>
                    <a:pt x="12747384" y="304"/>
                  </a:lnTo>
                  <a:lnTo>
                    <a:pt x="12747079" y="927"/>
                  </a:lnTo>
                  <a:lnTo>
                    <a:pt x="12192927" y="2163216"/>
                  </a:lnTo>
                  <a:lnTo>
                    <a:pt x="12192622" y="2163788"/>
                  </a:lnTo>
                  <a:lnTo>
                    <a:pt x="12193384" y="2164524"/>
                  </a:lnTo>
                  <a:lnTo>
                    <a:pt x="12194451" y="2164524"/>
                  </a:lnTo>
                  <a:lnTo>
                    <a:pt x="12195061" y="2164194"/>
                  </a:lnTo>
                  <a:lnTo>
                    <a:pt x="12195188" y="2163216"/>
                  </a:lnTo>
                  <a:lnTo>
                    <a:pt x="12749225" y="1231"/>
                  </a:lnTo>
                  <a:lnTo>
                    <a:pt x="12749530" y="622"/>
                  </a:lnTo>
                  <a:close/>
                </a:path>
                <a:path w="15739744" h="2453004">
                  <a:moveTo>
                    <a:pt x="13145783" y="2181885"/>
                  </a:moveTo>
                  <a:lnTo>
                    <a:pt x="13129425" y="2181504"/>
                  </a:lnTo>
                  <a:lnTo>
                    <a:pt x="13142379" y="2181885"/>
                  </a:lnTo>
                  <a:lnTo>
                    <a:pt x="13145783" y="2181885"/>
                  </a:lnTo>
                  <a:close/>
                </a:path>
                <a:path w="15739744" h="2453004">
                  <a:moveTo>
                    <a:pt x="15618155" y="2450452"/>
                  </a:moveTo>
                  <a:lnTo>
                    <a:pt x="10979366" y="2354732"/>
                  </a:lnTo>
                  <a:lnTo>
                    <a:pt x="10835602" y="2353106"/>
                  </a:lnTo>
                  <a:lnTo>
                    <a:pt x="9745510" y="2343505"/>
                  </a:lnTo>
                  <a:lnTo>
                    <a:pt x="9594685" y="2342527"/>
                  </a:lnTo>
                  <a:lnTo>
                    <a:pt x="9044229" y="2339670"/>
                  </a:lnTo>
                  <a:lnTo>
                    <a:pt x="9057500" y="2339670"/>
                  </a:lnTo>
                  <a:lnTo>
                    <a:pt x="8989911" y="2339365"/>
                  </a:lnTo>
                  <a:lnTo>
                    <a:pt x="8985313" y="2339365"/>
                  </a:lnTo>
                  <a:lnTo>
                    <a:pt x="8953716" y="2339200"/>
                  </a:lnTo>
                  <a:lnTo>
                    <a:pt x="8436699" y="2337447"/>
                  </a:lnTo>
                  <a:lnTo>
                    <a:pt x="6246012" y="2337447"/>
                  </a:lnTo>
                  <a:lnTo>
                    <a:pt x="5600471" y="2339479"/>
                  </a:lnTo>
                  <a:lnTo>
                    <a:pt x="3596602" y="2339556"/>
                  </a:lnTo>
                  <a:lnTo>
                    <a:pt x="4385234" y="2334222"/>
                  </a:lnTo>
                  <a:lnTo>
                    <a:pt x="5407088" y="2329091"/>
                  </a:lnTo>
                  <a:lnTo>
                    <a:pt x="5646496" y="2328176"/>
                  </a:lnTo>
                  <a:lnTo>
                    <a:pt x="6260350" y="2326360"/>
                  </a:lnTo>
                  <a:lnTo>
                    <a:pt x="8033537" y="2325827"/>
                  </a:lnTo>
                  <a:lnTo>
                    <a:pt x="8285289" y="2326360"/>
                  </a:lnTo>
                  <a:lnTo>
                    <a:pt x="8445411" y="2326830"/>
                  </a:lnTo>
                  <a:lnTo>
                    <a:pt x="8441055" y="2326830"/>
                  </a:lnTo>
                  <a:lnTo>
                    <a:pt x="8634146" y="2327452"/>
                  </a:lnTo>
                  <a:lnTo>
                    <a:pt x="9028341" y="2329091"/>
                  </a:lnTo>
                  <a:lnTo>
                    <a:pt x="9238526" y="2330145"/>
                  </a:lnTo>
                  <a:lnTo>
                    <a:pt x="9436125" y="2331288"/>
                  </a:lnTo>
                  <a:lnTo>
                    <a:pt x="9597060" y="2332317"/>
                  </a:lnTo>
                  <a:lnTo>
                    <a:pt x="10376370" y="2339200"/>
                  </a:lnTo>
                  <a:lnTo>
                    <a:pt x="10389527" y="2339327"/>
                  </a:lnTo>
                  <a:lnTo>
                    <a:pt x="11493589" y="2349068"/>
                  </a:lnTo>
                  <a:lnTo>
                    <a:pt x="10853369" y="2340025"/>
                  </a:lnTo>
                  <a:lnTo>
                    <a:pt x="10759973" y="2339314"/>
                  </a:lnTo>
                  <a:lnTo>
                    <a:pt x="10746575" y="2339200"/>
                  </a:lnTo>
                  <a:lnTo>
                    <a:pt x="9535693" y="2329840"/>
                  </a:lnTo>
                  <a:lnTo>
                    <a:pt x="9412910" y="2329091"/>
                  </a:lnTo>
                  <a:lnTo>
                    <a:pt x="9416542" y="2329091"/>
                  </a:lnTo>
                  <a:lnTo>
                    <a:pt x="8986418" y="2326830"/>
                  </a:lnTo>
                  <a:lnTo>
                    <a:pt x="8704656" y="2325624"/>
                  </a:lnTo>
                  <a:lnTo>
                    <a:pt x="8693074" y="2325624"/>
                  </a:lnTo>
                  <a:lnTo>
                    <a:pt x="8162430" y="2324049"/>
                  </a:lnTo>
                  <a:lnTo>
                    <a:pt x="6389230" y="2324049"/>
                  </a:lnTo>
                  <a:lnTo>
                    <a:pt x="5142750" y="2328176"/>
                  </a:lnTo>
                  <a:lnTo>
                    <a:pt x="3525824" y="2337968"/>
                  </a:lnTo>
                  <a:lnTo>
                    <a:pt x="3525824" y="2339556"/>
                  </a:lnTo>
                  <a:lnTo>
                    <a:pt x="0" y="2339670"/>
                  </a:lnTo>
                  <a:lnTo>
                    <a:pt x="3525824" y="2339670"/>
                  </a:lnTo>
                  <a:lnTo>
                    <a:pt x="3525824" y="2340025"/>
                  </a:lnTo>
                  <a:lnTo>
                    <a:pt x="3578479" y="2339670"/>
                  </a:lnTo>
                  <a:lnTo>
                    <a:pt x="5539918" y="2339670"/>
                  </a:lnTo>
                  <a:lnTo>
                    <a:pt x="5543258" y="2339670"/>
                  </a:lnTo>
                  <a:lnTo>
                    <a:pt x="5292369" y="2340673"/>
                  </a:lnTo>
                  <a:lnTo>
                    <a:pt x="4404944" y="2345271"/>
                  </a:lnTo>
                  <a:lnTo>
                    <a:pt x="4125760" y="2347010"/>
                  </a:lnTo>
                  <a:lnTo>
                    <a:pt x="3525824" y="2351201"/>
                  </a:lnTo>
                  <a:lnTo>
                    <a:pt x="3525824" y="2353348"/>
                  </a:lnTo>
                  <a:lnTo>
                    <a:pt x="4483151" y="2347010"/>
                  </a:lnTo>
                  <a:lnTo>
                    <a:pt x="4801222" y="2345271"/>
                  </a:lnTo>
                  <a:lnTo>
                    <a:pt x="4797310" y="2345271"/>
                  </a:lnTo>
                  <a:lnTo>
                    <a:pt x="5158435" y="2343505"/>
                  </a:lnTo>
                  <a:lnTo>
                    <a:pt x="5759399" y="2341092"/>
                  </a:lnTo>
                  <a:lnTo>
                    <a:pt x="6250356" y="2339670"/>
                  </a:lnTo>
                  <a:lnTo>
                    <a:pt x="8394992" y="2339670"/>
                  </a:lnTo>
                  <a:lnTo>
                    <a:pt x="9387268" y="2343505"/>
                  </a:lnTo>
                  <a:lnTo>
                    <a:pt x="10167976" y="2348865"/>
                  </a:lnTo>
                  <a:lnTo>
                    <a:pt x="10944162" y="2356510"/>
                  </a:lnTo>
                  <a:lnTo>
                    <a:pt x="15618155" y="2452598"/>
                  </a:lnTo>
                  <a:lnTo>
                    <a:pt x="15618155" y="2450452"/>
                  </a:lnTo>
                  <a:close/>
                </a:path>
                <a:path w="15739744" h="2453004">
                  <a:moveTo>
                    <a:pt x="15618155" y="2437422"/>
                  </a:moveTo>
                  <a:lnTo>
                    <a:pt x="12766688" y="2367038"/>
                  </a:lnTo>
                  <a:lnTo>
                    <a:pt x="11634813" y="2351062"/>
                  </a:lnTo>
                  <a:lnTo>
                    <a:pt x="15618155" y="2439479"/>
                  </a:lnTo>
                  <a:lnTo>
                    <a:pt x="15618155" y="2437422"/>
                  </a:lnTo>
                  <a:close/>
                </a:path>
                <a:path w="15739744" h="2453004">
                  <a:moveTo>
                    <a:pt x="15618155" y="2424493"/>
                  </a:moveTo>
                  <a:lnTo>
                    <a:pt x="12358256" y="2342629"/>
                  </a:lnTo>
                  <a:lnTo>
                    <a:pt x="11980189" y="2339263"/>
                  </a:lnTo>
                  <a:lnTo>
                    <a:pt x="11973217" y="2339200"/>
                  </a:lnTo>
                  <a:lnTo>
                    <a:pt x="9538945" y="2317521"/>
                  </a:lnTo>
                  <a:lnTo>
                    <a:pt x="9044724" y="2314587"/>
                  </a:lnTo>
                  <a:lnTo>
                    <a:pt x="8851951" y="2313660"/>
                  </a:lnTo>
                  <a:lnTo>
                    <a:pt x="8011808" y="2310942"/>
                  </a:lnTo>
                  <a:lnTo>
                    <a:pt x="6433350" y="2310942"/>
                  </a:lnTo>
                  <a:lnTo>
                    <a:pt x="5752922" y="2312720"/>
                  </a:lnTo>
                  <a:lnTo>
                    <a:pt x="5746140" y="2312720"/>
                  </a:lnTo>
                  <a:lnTo>
                    <a:pt x="5258638" y="2314587"/>
                  </a:lnTo>
                  <a:lnTo>
                    <a:pt x="4854537" y="2316480"/>
                  </a:lnTo>
                  <a:lnTo>
                    <a:pt x="4045115" y="2321217"/>
                  </a:lnTo>
                  <a:lnTo>
                    <a:pt x="3525824" y="2324900"/>
                  </a:lnTo>
                  <a:lnTo>
                    <a:pt x="3525824" y="2327046"/>
                  </a:lnTo>
                  <a:lnTo>
                    <a:pt x="4986642" y="2317966"/>
                  </a:lnTo>
                  <a:lnTo>
                    <a:pt x="5406212" y="2316111"/>
                  </a:lnTo>
                  <a:lnTo>
                    <a:pt x="6150965" y="2313660"/>
                  </a:lnTo>
                  <a:lnTo>
                    <a:pt x="6483388" y="2313000"/>
                  </a:lnTo>
                  <a:lnTo>
                    <a:pt x="8257705" y="2313660"/>
                  </a:lnTo>
                  <a:lnTo>
                    <a:pt x="8561387" y="2314587"/>
                  </a:lnTo>
                  <a:lnTo>
                    <a:pt x="8555241" y="2314587"/>
                  </a:lnTo>
                  <a:lnTo>
                    <a:pt x="8742312" y="2315286"/>
                  </a:lnTo>
                  <a:lnTo>
                    <a:pt x="9437814" y="2318931"/>
                  </a:lnTo>
                  <a:lnTo>
                    <a:pt x="9583128" y="2319909"/>
                  </a:lnTo>
                  <a:lnTo>
                    <a:pt x="11740413" y="2339200"/>
                  </a:lnTo>
                  <a:lnTo>
                    <a:pt x="11748237" y="2339276"/>
                  </a:lnTo>
                  <a:lnTo>
                    <a:pt x="12358205" y="2344724"/>
                  </a:lnTo>
                  <a:lnTo>
                    <a:pt x="15618155" y="2426627"/>
                  </a:lnTo>
                  <a:lnTo>
                    <a:pt x="15618155" y="2424493"/>
                  </a:lnTo>
                  <a:close/>
                </a:path>
                <a:path w="15739744" h="2453004">
                  <a:moveTo>
                    <a:pt x="15618155" y="2411450"/>
                  </a:moveTo>
                  <a:lnTo>
                    <a:pt x="13012623" y="2339238"/>
                  </a:lnTo>
                  <a:lnTo>
                    <a:pt x="13011645" y="2339200"/>
                  </a:lnTo>
                  <a:lnTo>
                    <a:pt x="12738126" y="2331618"/>
                  </a:lnTo>
                  <a:lnTo>
                    <a:pt x="12656312" y="2330208"/>
                  </a:lnTo>
                  <a:lnTo>
                    <a:pt x="12029745" y="2325014"/>
                  </a:lnTo>
                  <a:lnTo>
                    <a:pt x="12655499" y="2332418"/>
                  </a:lnTo>
                  <a:lnTo>
                    <a:pt x="12738113" y="2333841"/>
                  </a:lnTo>
                  <a:lnTo>
                    <a:pt x="12931458" y="2339200"/>
                  </a:lnTo>
                  <a:lnTo>
                    <a:pt x="12932524" y="2339238"/>
                  </a:lnTo>
                  <a:lnTo>
                    <a:pt x="15618155" y="2413673"/>
                  </a:lnTo>
                  <a:lnTo>
                    <a:pt x="15618155" y="2411450"/>
                  </a:lnTo>
                  <a:close/>
                </a:path>
                <a:path w="15739744" h="2453004">
                  <a:moveTo>
                    <a:pt x="15618155" y="2385682"/>
                  </a:moveTo>
                  <a:lnTo>
                    <a:pt x="13042113" y="2302751"/>
                  </a:lnTo>
                  <a:lnTo>
                    <a:pt x="13021424" y="2302306"/>
                  </a:lnTo>
                  <a:lnTo>
                    <a:pt x="12923406" y="2300351"/>
                  </a:lnTo>
                  <a:lnTo>
                    <a:pt x="12922403" y="2300338"/>
                  </a:lnTo>
                  <a:lnTo>
                    <a:pt x="12913868" y="2300160"/>
                  </a:lnTo>
                  <a:lnTo>
                    <a:pt x="12701931" y="2296820"/>
                  </a:lnTo>
                  <a:lnTo>
                    <a:pt x="12563183" y="2295182"/>
                  </a:lnTo>
                  <a:lnTo>
                    <a:pt x="12462853" y="2294191"/>
                  </a:lnTo>
                  <a:lnTo>
                    <a:pt x="12272378" y="2292705"/>
                  </a:lnTo>
                  <a:lnTo>
                    <a:pt x="10560342" y="2286635"/>
                  </a:lnTo>
                  <a:lnTo>
                    <a:pt x="10555465" y="2286635"/>
                  </a:lnTo>
                  <a:lnTo>
                    <a:pt x="10115906" y="2284450"/>
                  </a:lnTo>
                  <a:lnTo>
                    <a:pt x="9444253" y="2279408"/>
                  </a:lnTo>
                  <a:lnTo>
                    <a:pt x="8368919" y="2273338"/>
                  </a:lnTo>
                  <a:lnTo>
                    <a:pt x="8140954" y="2272563"/>
                  </a:lnTo>
                  <a:lnTo>
                    <a:pt x="8043748" y="2272296"/>
                  </a:lnTo>
                  <a:lnTo>
                    <a:pt x="5930951" y="2272296"/>
                  </a:lnTo>
                  <a:lnTo>
                    <a:pt x="5308384" y="2274341"/>
                  </a:lnTo>
                  <a:lnTo>
                    <a:pt x="5305577" y="2274341"/>
                  </a:lnTo>
                  <a:lnTo>
                    <a:pt x="5308219" y="2274354"/>
                  </a:lnTo>
                  <a:lnTo>
                    <a:pt x="4041851" y="2281097"/>
                  </a:lnTo>
                  <a:lnTo>
                    <a:pt x="3525824" y="2284844"/>
                  </a:lnTo>
                  <a:lnTo>
                    <a:pt x="3525824" y="2287130"/>
                  </a:lnTo>
                  <a:lnTo>
                    <a:pt x="4119232" y="2282837"/>
                  </a:lnTo>
                  <a:lnTo>
                    <a:pt x="4913300" y="2278303"/>
                  </a:lnTo>
                  <a:lnTo>
                    <a:pt x="5448401" y="2276017"/>
                  </a:lnTo>
                  <a:lnTo>
                    <a:pt x="5926633" y="2274557"/>
                  </a:lnTo>
                  <a:lnTo>
                    <a:pt x="8319973" y="2275332"/>
                  </a:lnTo>
                  <a:lnTo>
                    <a:pt x="8885009" y="2277897"/>
                  </a:lnTo>
                  <a:lnTo>
                    <a:pt x="10113886" y="2286635"/>
                  </a:lnTo>
                  <a:lnTo>
                    <a:pt x="10114013" y="2286635"/>
                  </a:lnTo>
                  <a:lnTo>
                    <a:pt x="10225189" y="2287257"/>
                  </a:lnTo>
                  <a:lnTo>
                    <a:pt x="12069674" y="2293734"/>
                  </a:lnTo>
                  <a:lnTo>
                    <a:pt x="12366422" y="2295601"/>
                  </a:lnTo>
                  <a:lnTo>
                    <a:pt x="12557074" y="2297315"/>
                  </a:lnTo>
                  <a:lnTo>
                    <a:pt x="12786500" y="2300338"/>
                  </a:lnTo>
                  <a:lnTo>
                    <a:pt x="10778147" y="2300287"/>
                  </a:lnTo>
                  <a:lnTo>
                    <a:pt x="10367772" y="2298281"/>
                  </a:lnTo>
                  <a:lnTo>
                    <a:pt x="10175977" y="2297188"/>
                  </a:lnTo>
                  <a:lnTo>
                    <a:pt x="9857943" y="2295080"/>
                  </a:lnTo>
                  <a:lnTo>
                    <a:pt x="9712414" y="2293988"/>
                  </a:lnTo>
                  <a:lnTo>
                    <a:pt x="9589973" y="2292972"/>
                  </a:lnTo>
                  <a:lnTo>
                    <a:pt x="9026588" y="2289137"/>
                  </a:lnTo>
                  <a:lnTo>
                    <a:pt x="8904249" y="2288438"/>
                  </a:lnTo>
                  <a:lnTo>
                    <a:pt x="8550123" y="2286762"/>
                  </a:lnTo>
                  <a:lnTo>
                    <a:pt x="7934617" y="2284755"/>
                  </a:lnTo>
                  <a:lnTo>
                    <a:pt x="6182436" y="2284755"/>
                  </a:lnTo>
                  <a:lnTo>
                    <a:pt x="5322278" y="2287447"/>
                  </a:lnTo>
                  <a:lnTo>
                    <a:pt x="5090058" y="2288438"/>
                  </a:lnTo>
                  <a:lnTo>
                    <a:pt x="4884991" y="2289429"/>
                  </a:lnTo>
                  <a:lnTo>
                    <a:pt x="4098861" y="2293988"/>
                  </a:lnTo>
                  <a:lnTo>
                    <a:pt x="3794556" y="2296083"/>
                  </a:lnTo>
                  <a:lnTo>
                    <a:pt x="3525824" y="2298090"/>
                  </a:lnTo>
                  <a:lnTo>
                    <a:pt x="3525824" y="2300033"/>
                  </a:lnTo>
                  <a:lnTo>
                    <a:pt x="3525824" y="2300440"/>
                  </a:lnTo>
                  <a:lnTo>
                    <a:pt x="3569868" y="2300135"/>
                  </a:lnTo>
                  <a:lnTo>
                    <a:pt x="3583216" y="2300033"/>
                  </a:lnTo>
                  <a:lnTo>
                    <a:pt x="4097959" y="2296388"/>
                  </a:lnTo>
                  <a:lnTo>
                    <a:pt x="4305211" y="2295080"/>
                  </a:lnTo>
                  <a:lnTo>
                    <a:pt x="4491177" y="2293988"/>
                  </a:lnTo>
                  <a:lnTo>
                    <a:pt x="4672177" y="2292972"/>
                  </a:lnTo>
                  <a:lnTo>
                    <a:pt x="5116677" y="2290800"/>
                  </a:lnTo>
                  <a:lnTo>
                    <a:pt x="5304447" y="2289987"/>
                  </a:lnTo>
                  <a:lnTo>
                    <a:pt x="5906554" y="2287917"/>
                  </a:lnTo>
                  <a:lnTo>
                    <a:pt x="6094031" y="2287447"/>
                  </a:lnTo>
                  <a:lnTo>
                    <a:pt x="7858011" y="2286965"/>
                  </a:lnTo>
                  <a:lnTo>
                    <a:pt x="8090497" y="2287447"/>
                  </a:lnTo>
                  <a:lnTo>
                    <a:pt x="9150896" y="2292096"/>
                  </a:lnTo>
                  <a:lnTo>
                    <a:pt x="10565244" y="2300287"/>
                  </a:lnTo>
                  <a:lnTo>
                    <a:pt x="8735162" y="2300249"/>
                  </a:lnTo>
                  <a:lnTo>
                    <a:pt x="8695588" y="2300046"/>
                  </a:lnTo>
                  <a:lnTo>
                    <a:pt x="8696211" y="2300033"/>
                  </a:lnTo>
                  <a:lnTo>
                    <a:pt x="8695563" y="2300033"/>
                  </a:lnTo>
                  <a:lnTo>
                    <a:pt x="8052117" y="2297874"/>
                  </a:lnTo>
                  <a:lnTo>
                    <a:pt x="6193498" y="2297874"/>
                  </a:lnTo>
                  <a:lnTo>
                    <a:pt x="5504332" y="2300173"/>
                  </a:lnTo>
                  <a:lnTo>
                    <a:pt x="5447550" y="2300173"/>
                  </a:lnTo>
                  <a:lnTo>
                    <a:pt x="5403570" y="2300351"/>
                  </a:lnTo>
                  <a:lnTo>
                    <a:pt x="5449976" y="2300351"/>
                  </a:lnTo>
                  <a:lnTo>
                    <a:pt x="5183073" y="2301240"/>
                  </a:lnTo>
                  <a:lnTo>
                    <a:pt x="4107535" y="2307132"/>
                  </a:lnTo>
                  <a:lnTo>
                    <a:pt x="3525824" y="2311260"/>
                  </a:lnTo>
                  <a:lnTo>
                    <a:pt x="3525824" y="2313597"/>
                  </a:lnTo>
                  <a:lnTo>
                    <a:pt x="3947337" y="2310549"/>
                  </a:lnTo>
                  <a:lnTo>
                    <a:pt x="5503608" y="2302319"/>
                  </a:lnTo>
                  <a:lnTo>
                    <a:pt x="5960529" y="2300833"/>
                  </a:lnTo>
                  <a:lnTo>
                    <a:pt x="6437262" y="2300706"/>
                  </a:lnTo>
                  <a:lnTo>
                    <a:pt x="9027109" y="2303919"/>
                  </a:lnTo>
                  <a:lnTo>
                    <a:pt x="9174239" y="2304745"/>
                  </a:lnTo>
                  <a:lnTo>
                    <a:pt x="11274095" y="2318753"/>
                  </a:lnTo>
                  <a:lnTo>
                    <a:pt x="10100894" y="2309025"/>
                  </a:lnTo>
                  <a:lnTo>
                    <a:pt x="9238551" y="2302865"/>
                  </a:lnTo>
                  <a:lnTo>
                    <a:pt x="8756434" y="2300351"/>
                  </a:lnTo>
                  <a:lnTo>
                    <a:pt x="10577563" y="2300351"/>
                  </a:lnTo>
                  <a:lnTo>
                    <a:pt x="11806695" y="2307463"/>
                  </a:lnTo>
                  <a:lnTo>
                    <a:pt x="12132488" y="2309736"/>
                  </a:lnTo>
                  <a:lnTo>
                    <a:pt x="12370778" y="2311933"/>
                  </a:lnTo>
                  <a:lnTo>
                    <a:pt x="12427344" y="2312543"/>
                  </a:lnTo>
                  <a:lnTo>
                    <a:pt x="12743853" y="2316797"/>
                  </a:lnTo>
                  <a:lnTo>
                    <a:pt x="12911735" y="2319820"/>
                  </a:lnTo>
                  <a:lnTo>
                    <a:pt x="13559676" y="2339200"/>
                  </a:lnTo>
                  <a:lnTo>
                    <a:pt x="13559955" y="2339213"/>
                  </a:lnTo>
                  <a:lnTo>
                    <a:pt x="15618155" y="2400770"/>
                  </a:lnTo>
                  <a:lnTo>
                    <a:pt x="15618155" y="2398572"/>
                  </a:lnTo>
                  <a:lnTo>
                    <a:pt x="13632269" y="2339213"/>
                  </a:lnTo>
                  <a:lnTo>
                    <a:pt x="13632079" y="2339200"/>
                  </a:lnTo>
                  <a:lnTo>
                    <a:pt x="12910299" y="2317623"/>
                  </a:lnTo>
                  <a:lnTo>
                    <a:pt x="12787427" y="2315349"/>
                  </a:lnTo>
                  <a:lnTo>
                    <a:pt x="12516117" y="2311412"/>
                  </a:lnTo>
                  <a:lnTo>
                    <a:pt x="11819369" y="2305367"/>
                  </a:lnTo>
                  <a:lnTo>
                    <a:pt x="10791800" y="2300351"/>
                  </a:lnTo>
                  <a:lnTo>
                    <a:pt x="12788252" y="2300351"/>
                  </a:lnTo>
                  <a:lnTo>
                    <a:pt x="12830823" y="2300909"/>
                  </a:lnTo>
                  <a:lnTo>
                    <a:pt x="13042062" y="2304948"/>
                  </a:lnTo>
                  <a:lnTo>
                    <a:pt x="15618155" y="2387803"/>
                  </a:lnTo>
                  <a:lnTo>
                    <a:pt x="15618155" y="2385682"/>
                  </a:lnTo>
                  <a:close/>
                </a:path>
                <a:path w="15739744" h="2453004">
                  <a:moveTo>
                    <a:pt x="15618155" y="2359939"/>
                  </a:moveTo>
                  <a:lnTo>
                    <a:pt x="13133273" y="2269591"/>
                  </a:lnTo>
                  <a:lnTo>
                    <a:pt x="13073723" y="2268080"/>
                  </a:lnTo>
                  <a:lnTo>
                    <a:pt x="12959118" y="2265807"/>
                  </a:lnTo>
                  <a:lnTo>
                    <a:pt x="12884963" y="2264613"/>
                  </a:lnTo>
                  <a:lnTo>
                    <a:pt x="12885979" y="2264613"/>
                  </a:lnTo>
                  <a:lnTo>
                    <a:pt x="12842405" y="2264041"/>
                  </a:lnTo>
                  <a:lnTo>
                    <a:pt x="12795187" y="2263483"/>
                  </a:lnTo>
                  <a:lnTo>
                    <a:pt x="12763360" y="2263165"/>
                  </a:lnTo>
                  <a:lnTo>
                    <a:pt x="12765164" y="2263165"/>
                  </a:lnTo>
                  <a:lnTo>
                    <a:pt x="12721870" y="2262759"/>
                  </a:lnTo>
                  <a:lnTo>
                    <a:pt x="12471692" y="2261311"/>
                  </a:lnTo>
                  <a:lnTo>
                    <a:pt x="10520756" y="2261311"/>
                  </a:lnTo>
                  <a:lnTo>
                    <a:pt x="10388790" y="2260816"/>
                  </a:lnTo>
                  <a:lnTo>
                    <a:pt x="12900749" y="2260816"/>
                  </a:lnTo>
                  <a:lnTo>
                    <a:pt x="10343680" y="2260650"/>
                  </a:lnTo>
                  <a:lnTo>
                    <a:pt x="10239908" y="2260257"/>
                  </a:lnTo>
                  <a:lnTo>
                    <a:pt x="9926155" y="2258441"/>
                  </a:lnTo>
                  <a:lnTo>
                    <a:pt x="9924085" y="2258441"/>
                  </a:lnTo>
                  <a:lnTo>
                    <a:pt x="9704705" y="2256701"/>
                  </a:lnTo>
                  <a:lnTo>
                    <a:pt x="9395003" y="2253919"/>
                  </a:lnTo>
                  <a:lnTo>
                    <a:pt x="9264485" y="2252903"/>
                  </a:lnTo>
                  <a:lnTo>
                    <a:pt x="9113304" y="2251786"/>
                  </a:lnTo>
                  <a:lnTo>
                    <a:pt x="8964028" y="2250783"/>
                  </a:lnTo>
                  <a:lnTo>
                    <a:pt x="8818855" y="2249881"/>
                  </a:lnTo>
                  <a:lnTo>
                    <a:pt x="8679739" y="2249106"/>
                  </a:lnTo>
                  <a:lnTo>
                    <a:pt x="8548789" y="2248433"/>
                  </a:lnTo>
                  <a:lnTo>
                    <a:pt x="8552523" y="2248433"/>
                  </a:lnTo>
                  <a:lnTo>
                    <a:pt x="8177479" y="2246807"/>
                  </a:lnTo>
                  <a:lnTo>
                    <a:pt x="7843825" y="2245766"/>
                  </a:lnTo>
                  <a:lnTo>
                    <a:pt x="5894336" y="2245766"/>
                  </a:lnTo>
                  <a:lnTo>
                    <a:pt x="5782551" y="2246058"/>
                  </a:lnTo>
                  <a:lnTo>
                    <a:pt x="5246687" y="2247887"/>
                  </a:lnTo>
                  <a:lnTo>
                    <a:pt x="5251920" y="2247900"/>
                  </a:lnTo>
                  <a:lnTo>
                    <a:pt x="4967960" y="2249106"/>
                  </a:lnTo>
                  <a:lnTo>
                    <a:pt x="4496066" y="2251608"/>
                  </a:lnTo>
                  <a:lnTo>
                    <a:pt x="3734727" y="2256701"/>
                  </a:lnTo>
                  <a:lnTo>
                    <a:pt x="3511181" y="2258441"/>
                  </a:lnTo>
                  <a:lnTo>
                    <a:pt x="3525824" y="2258441"/>
                  </a:lnTo>
                  <a:lnTo>
                    <a:pt x="3525824" y="2260054"/>
                  </a:lnTo>
                  <a:lnTo>
                    <a:pt x="3525824" y="2260206"/>
                  </a:lnTo>
                  <a:lnTo>
                    <a:pt x="3525824" y="2260523"/>
                  </a:lnTo>
                  <a:lnTo>
                    <a:pt x="3557955" y="2260257"/>
                  </a:lnTo>
                  <a:lnTo>
                    <a:pt x="3566160" y="2260206"/>
                  </a:lnTo>
                  <a:lnTo>
                    <a:pt x="3586149" y="2260054"/>
                  </a:lnTo>
                  <a:lnTo>
                    <a:pt x="4218927" y="2255494"/>
                  </a:lnTo>
                  <a:lnTo>
                    <a:pt x="5895200" y="2248027"/>
                  </a:lnTo>
                  <a:lnTo>
                    <a:pt x="7999654" y="2248433"/>
                  </a:lnTo>
                  <a:lnTo>
                    <a:pt x="8198574" y="2249106"/>
                  </a:lnTo>
                  <a:lnTo>
                    <a:pt x="8192186" y="2249106"/>
                  </a:lnTo>
                  <a:lnTo>
                    <a:pt x="8387677" y="2249881"/>
                  </a:lnTo>
                  <a:lnTo>
                    <a:pt x="8382330" y="2249881"/>
                  </a:lnTo>
                  <a:lnTo>
                    <a:pt x="8941244" y="2252903"/>
                  </a:lnTo>
                  <a:lnTo>
                    <a:pt x="8937917" y="2252903"/>
                  </a:lnTo>
                  <a:lnTo>
                    <a:pt x="9639376" y="2258441"/>
                  </a:lnTo>
                  <a:lnTo>
                    <a:pt x="9639656" y="2258441"/>
                  </a:lnTo>
                  <a:lnTo>
                    <a:pt x="9914547" y="2260625"/>
                  </a:lnTo>
                  <a:lnTo>
                    <a:pt x="8281835" y="2260511"/>
                  </a:lnTo>
                  <a:lnTo>
                    <a:pt x="7871257" y="2258847"/>
                  </a:lnTo>
                  <a:lnTo>
                    <a:pt x="5988824" y="2258847"/>
                  </a:lnTo>
                  <a:lnTo>
                    <a:pt x="5572925" y="2260054"/>
                  </a:lnTo>
                  <a:lnTo>
                    <a:pt x="5558866" y="2260054"/>
                  </a:lnTo>
                  <a:lnTo>
                    <a:pt x="5487682" y="2260333"/>
                  </a:lnTo>
                  <a:lnTo>
                    <a:pt x="5358904" y="2260816"/>
                  </a:lnTo>
                  <a:lnTo>
                    <a:pt x="5225605" y="2261324"/>
                  </a:lnTo>
                  <a:lnTo>
                    <a:pt x="4584090" y="2264435"/>
                  </a:lnTo>
                  <a:lnTo>
                    <a:pt x="3734917" y="2269972"/>
                  </a:lnTo>
                  <a:lnTo>
                    <a:pt x="3525824" y="2271585"/>
                  </a:lnTo>
                  <a:lnTo>
                    <a:pt x="3525824" y="2273960"/>
                  </a:lnTo>
                  <a:lnTo>
                    <a:pt x="3600475" y="2273350"/>
                  </a:lnTo>
                  <a:lnTo>
                    <a:pt x="4189272" y="2269096"/>
                  </a:lnTo>
                  <a:lnTo>
                    <a:pt x="4788547" y="2265553"/>
                  </a:lnTo>
                  <a:lnTo>
                    <a:pt x="5421846" y="2262695"/>
                  </a:lnTo>
                  <a:lnTo>
                    <a:pt x="6036564" y="2260816"/>
                  </a:lnTo>
                  <a:lnTo>
                    <a:pt x="8010245" y="2261324"/>
                  </a:lnTo>
                  <a:lnTo>
                    <a:pt x="8197151" y="2261959"/>
                  </a:lnTo>
                  <a:lnTo>
                    <a:pt x="9138133" y="2266899"/>
                  </a:lnTo>
                  <a:lnTo>
                    <a:pt x="9585401" y="2270379"/>
                  </a:lnTo>
                  <a:lnTo>
                    <a:pt x="9748139" y="2271814"/>
                  </a:lnTo>
                  <a:lnTo>
                    <a:pt x="9858489" y="2272665"/>
                  </a:lnTo>
                  <a:lnTo>
                    <a:pt x="10062527" y="2274024"/>
                  </a:lnTo>
                  <a:lnTo>
                    <a:pt x="10048926" y="2274024"/>
                  </a:lnTo>
                  <a:lnTo>
                    <a:pt x="10441026" y="2275979"/>
                  </a:lnTo>
                  <a:lnTo>
                    <a:pt x="10477779" y="2275979"/>
                  </a:lnTo>
                  <a:lnTo>
                    <a:pt x="10653751" y="2276538"/>
                  </a:lnTo>
                  <a:lnTo>
                    <a:pt x="10156165" y="2276538"/>
                  </a:lnTo>
                  <a:lnTo>
                    <a:pt x="12310123" y="2278418"/>
                  </a:lnTo>
                  <a:lnTo>
                    <a:pt x="12092470" y="2278418"/>
                  </a:lnTo>
                  <a:lnTo>
                    <a:pt x="12333757" y="2279231"/>
                  </a:lnTo>
                  <a:lnTo>
                    <a:pt x="12423318" y="2279688"/>
                  </a:lnTo>
                  <a:lnTo>
                    <a:pt x="12575337" y="2280729"/>
                  </a:lnTo>
                  <a:lnTo>
                    <a:pt x="13071958" y="2288019"/>
                  </a:lnTo>
                  <a:lnTo>
                    <a:pt x="13432612" y="2300351"/>
                  </a:lnTo>
                  <a:lnTo>
                    <a:pt x="13432879" y="2300351"/>
                  </a:lnTo>
                  <a:lnTo>
                    <a:pt x="15618155" y="2375014"/>
                  </a:lnTo>
                  <a:lnTo>
                    <a:pt x="15618155" y="2372791"/>
                  </a:lnTo>
                  <a:lnTo>
                    <a:pt x="13498856" y="2300351"/>
                  </a:lnTo>
                  <a:lnTo>
                    <a:pt x="13498640" y="2300351"/>
                  </a:lnTo>
                  <a:lnTo>
                    <a:pt x="13071958" y="2285758"/>
                  </a:lnTo>
                  <a:lnTo>
                    <a:pt x="12997307" y="2284184"/>
                  </a:lnTo>
                  <a:lnTo>
                    <a:pt x="12756350" y="2280297"/>
                  </a:lnTo>
                  <a:lnTo>
                    <a:pt x="12566345" y="2278418"/>
                  </a:lnTo>
                  <a:lnTo>
                    <a:pt x="12584113" y="2278418"/>
                  </a:lnTo>
                  <a:lnTo>
                    <a:pt x="12271032" y="2276538"/>
                  </a:lnTo>
                  <a:lnTo>
                    <a:pt x="12218734" y="2276538"/>
                  </a:lnTo>
                  <a:lnTo>
                    <a:pt x="12004053" y="2275979"/>
                  </a:lnTo>
                  <a:lnTo>
                    <a:pt x="11694668" y="2275979"/>
                  </a:lnTo>
                  <a:lnTo>
                    <a:pt x="10296652" y="2274024"/>
                  </a:lnTo>
                  <a:lnTo>
                    <a:pt x="10551198" y="2274024"/>
                  </a:lnTo>
                  <a:lnTo>
                    <a:pt x="10023932" y="2271585"/>
                  </a:lnTo>
                  <a:lnTo>
                    <a:pt x="9910801" y="2270823"/>
                  </a:lnTo>
                  <a:lnTo>
                    <a:pt x="9689122" y="2269096"/>
                  </a:lnTo>
                  <a:lnTo>
                    <a:pt x="9538652" y="2267750"/>
                  </a:lnTo>
                  <a:lnTo>
                    <a:pt x="8821483" y="2262695"/>
                  </a:lnTo>
                  <a:lnTo>
                    <a:pt x="8357336" y="2260816"/>
                  </a:lnTo>
                  <a:lnTo>
                    <a:pt x="9939503" y="2260816"/>
                  </a:lnTo>
                  <a:lnTo>
                    <a:pt x="10002050" y="2261311"/>
                  </a:lnTo>
                  <a:lnTo>
                    <a:pt x="10007536" y="2261311"/>
                  </a:lnTo>
                  <a:lnTo>
                    <a:pt x="10074592" y="2261730"/>
                  </a:lnTo>
                  <a:lnTo>
                    <a:pt x="10180790" y="2262301"/>
                  </a:lnTo>
                  <a:lnTo>
                    <a:pt x="10489032" y="2263483"/>
                  </a:lnTo>
                  <a:lnTo>
                    <a:pt x="10465562" y="2263483"/>
                  </a:lnTo>
                  <a:lnTo>
                    <a:pt x="10740085" y="2264041"/>
                  </a:lnTo>
                  <a:lnTo>
                    <a:pt x="12568669" y="2264041"/>
                  </a:lnTo>
                  <a:lnTo>
                    <a:pt x="12723051" y="2265095"/>
                  </a:lnTo>
                  <a:lnTo>
                    <a:pt x="12720892" y="2265095"/>
                  </a:lnTo>
                  <a:lnTo>
                    <a:pt x="12879311" y="2266873"/>
                  </a:lnTo>
                  <a:lnTo>
                    <a:pt x="13133248" y="2271953"/>
                  </a:lnTo>
                  <a:lnTo>
                    <a:pt x="15618155" y="2362250"/>
                  </a:lnTo>
                  <a:lnTo>
                    <a:pt x="15618155" y="2359939"/>
                  </a:lnTo>
                  <a:close/>
                </a:path>
                <a:path w="15739744" h="2453004">
                  <a:moveTo>
                    <a:pt x="15739326" y="2231885"/>
                  </a:moveTo>
                  <a:lnTo>
                    <a:pt x="14553565" y="2231656"/>
                  </a:lnTo>
                  <a:lnTo>
                    <a:pt x="13310934" y="2170353"/>
                  </a:lnTo>
                  <a:lnTo>
                    <a:pt x="13118935" y="2163711"/>
                  </a:lnTo>
                  <a:lnTo>
                    <a:pt x="13094449" y="2163076"/>
                  </a:lnTo>
                  <a:lnTo>
                    <a:pt x="13023190" y="2161565"/>
                  </a:lnTo>
                  <a:lnTo>
                    <a:pt x="12963271" y="2160943"/>
                  </a:lnTo>
                  <a:lnTo>
                    <a:pt x="12888646" y="2160943"/>
                  </a:lnTo>
                  <a:lnTo>
                    <a:pt x="12845771" y="2161197"/>
                  </a:lnTo>
                  <a:lnTo>
                    <a:pt x="12698756" y="2162784"/>
                  </a:lnTo>
                  <a:lnTo>
                    <a:pt x="11888203" y="2175624"/>
                  </a:lnTo>
                  <a:lnTo>
                    <a:pt x="11288230" y="2182939"/>
                  </a:lnTo>
                  <a:lnTo>
                    <a:pt x="11184788" y="2183854"/>
                  </a:lnTo>
                  <a:lnTo>
                    <a:pt x="11184039" y="2183854"/>
                  </a:lnTo>
                  <a:lnTo>
                    <a:pt x="11082871" y="2184628"/>
                  </a:lnTo>
                  <a:lnTo>
                    <a:pt x="11025302" y="2185009"/>
                  </a:lnTo>
                  <a:lnTo>
                    <a:pt x="11023918" y="2185009"/>
                  </a:lnTo>
                  <a:lnTo>
                    <a:pt x="10908487" y="2185682"/>
                  </a:lnTo>
                  <a:lnTo>
                    <a:pt x="10862412" y="2185898"/>
                  </a:lnTo>
                  <a:lnTo>
                    <a:pt x="10866057" y="2185898"/>
                  </a:lnTo>
                  <a:lnTo>
                    <a:pt x="10682897" y="2186584"/>
                  </a:lnTo>
                  <a:lnTo>
                    <a:pt x="11110620" y="2186584"/>
                  </a:lnTo>
                  <a:lnTo>
                    <a:pt x="11194745" y="2185898"/>
                  </a:lnTo>
                  <a:lnTo>
                    <a:pt x="11195037" y="2185898"/>
                  </a:lnTo>
                  <a:lnTo>
                    <a:pt x="11294326" y="2185009"/>
                  </a:lnTo>
                  <a:lnTo>
                    <a:pt x="11295126" y="2185009"/>
                  </a:lnTo>
                  <a:lnTo>
                    <a:pt x="11410277" y="2183854"/>
                  </a:lnTo>
                  <a:lnTo>
                    <a:pt x="11410506" y="2183854"/>
                  </a:lnTo>
                  <a:lnTo>
                    <a:pt x="11458766" y="2183320"/>
                  </a:lnTo>
                  <a:lnTo>
                    <a:pt x="11872849" y="2177923"/>
                  </a:lnTo>
                  <a:lnTo>
                    <a:pt x="12081891" y="2174697"/>
                  </a:lnTo>
                  <a:lnTo>
                    <a:pt x="12633312" y="2165845"/>
                  </a:lnTo>
                  <a:lnTo>
                    <a:pt x="12632207" y="2165845"/>
                  </a:lnTo>
                  <a:lnTo>
                    <a:pt x="12747282" y="2164321"/>
                  </a:lnTo>
                  <a:lnTo>
                    <a:pt x="13005905" y="2163394"/>
                  </a:lnTo>
                  <a:lnTo>
                    <a:pt x="13030886" y="2163711"/>
                  </a:lnTo>
                  <a:lnTo>
                    <a:pt x="13028562" y="2163711"/>
                  </a:lnTo>
                  <a:lnTo>
                    <a:pt x="13062128" y="2164321"/>
                  </a:lnTo>
                  <a:lnTo>
                    <a:pt x="13060185" y="2164321"/>
                  </a:lnTo>
                  <a:lnTo>
                    <a:pt x="13084531" y="2164867"/>
                  </a:lnTo>
                  <a:lnTo>
                    <a:pt x="13121996" y="2165845"/>
                  </a:lnTo>
                  <a:lnTo>
                    <a:pt x="13121386" y="2165845"/>
                  </a:lnTo>
                  <a:lnTo>
                    <a:pt x="13199199" y="2168258"/>
                  </a:lnTo>
                  <a:lnTo>
                    <a:pt x="13198412" y="2168258"/>
                  </a:lnTo>
                  <a:lnTo>
                    <a:pt x="13230784" y="2169388"/>
                  </a:lnTo>
                  <a:lnTo>
                    <a:pt x="13310845" y="2172424"/>
                  </a:lnTo>
                  <a:lnTo>
                    <a:pt x="14511795" y="2231656"/>
                  </a:lnTo>
                  <a:lnTo>
                    <a:pt x="14331810" y="2231618"/>
                  </a:lnTo>
                  <a:lnTo>
                    <a:pt x="13333400" y="2188578"/>
                  </a:lnTo>
                  <a:lnTo>
                    <a:pt x="13334492" y="2188578"/>
                  </a:lnTo>
                  <a:lnTo>
                    <a:pt x="13326821" y="2188299"/>
                  </a:lnTo>
                  <a:lnTo>
                    <a:pt x="13333235" y="2188578"/>
                  </a:lnTo>
                  <a:lnTo>
                    <a:pt x="13238671" y="2185035"/>
                  </a:lnTo>
                  <a:lnTo>
                    <a:pt x="13239407" y="2185035"/>
                  </a:lnTo>
                  <a:lnTo>
                    <a:pt x="13162077" y="2182482"/>
                  </a:lnTo>
                  <a:lnTo>
                    <a:pt x="13162928" y="2182482"/>
                  </a:lnTo>
                  <a:lnTo>
                    <a:pt x="13142379" y="2181885"/>
                  </a:lnTo>
                  <a:lnTo>
                    <a:pt x="13141452" y="2181885"/>
                  </a:lnTo>
                  <a:lnTo>
                    <a:pt x="13128993" y="2181504"/>
                  </a:lnTo>
                  <a:lnTo>
                    <a:pt x="13024955" y="2179078"/>
                  </a:lnTo>
                  <a:lnTo>
                    <a:pt x="13026085" y="2179078"/>
                  </a:lnTo>
                  <a:lnTo>
                    <a:pt x="12995440" y="2178659"/>
                  </a:lnTo>
                  <a:lnTo>
                    <a:pt x="12754026" y="2178659"/>
                  </a:lnTo>
                  <a:lnTo>
                    <a:pt x="12587796" y="2180272"/>
                  </a:lnTo>
                  <a:lnTo>
                    <a:pt x="12457405" y="2181885"/>
                  </a:lnTo>
                  <a:lnTo>
                    <a:pt x="10991482" y="2197874"/>
                  </a:lnTo>
                  <a:lnTo>
                    <a:pt x="11306023" y="2197874"/>
                  </a:lnTo>
                  <a:lnTo>
                    <a:pt x="12515202" y="2183307"/>
                  </a:lnTo>
                  <a:lnTo>
                    <a:pt x="12518441" y="2183307"/>
                  </a:lnTo>
                  <a:lnTo>
                    <a:pt x="12586983" y="2182482"/>
                  </a:lnTo>
                  <a:lnTo>
                    <a:pt x="12584646" y="2182482"/>
                  </a:lnTo>
                  <a:lnTo>
                    <a:pt x="12644057" y="2181885"/>
                  </a:lnTo>
                  <a:lnTo>
                    <a:pt x="12646381" y="2181885"/>
                  </a:lnTo>
                  <a:lnTo>
                    <a:pt x="12825070" y="2180272"/>
                  </a:lnTo>
                  <a:lnTo>
                    <a:pt x="12951663" y="2180272"/>
                  </a:lnTo>
                  <a:lnTo>
                    <a:pt x="13070866" y="2181885"/>
                  </a:lnTo>
                  <a:lnTo>
                    <a:pt x="13056134" y="2181885"/>
                  </a:lnTo>
                  <a:lnTo>
                    <a:pt x="13176123" y="2185035"/>
                  </a:lnTo>
                  <a:lnTo>
                    <a:pt x="13175145" y="2185035"/>
                  </a:lnTo>
                  <a:lnTo>
                    <a:pt x="13276834" y="2188578"/>
                  </a:lnTo>
                  <a:lnTo>
                    <a:pt x="14211529" y="2231593"/>
                  </a:lnTo>
                  <a:lnTo>
                    <a:pt x="13906475" y="2231529"/>
                  </a:lnTo>
                  <a:lnTo>
                    <a:pt x="13437400" y="2210231"/>
                  </a:lnTo>
                  <a:lnTo>
                    <a:pt x="13148615" y="2199830"/>
                  </a:lnTo>
                  <a:lnTo>
                    <a:pt x="13112471" y="2198801"/>
                  </a:lnTo>
                  <a:lnTo>
                    <a:pt x="13081826" y="2198027"/>
                  </a:lnTo>
                  <a:lnTo>
                    <a:pt x="13060807" y="2197544"/>
                  </a:lnTo>
                  <a:lnTo>
                    <a:pt x="13039243" y="2197074"/>
                  </a:lnTo>
                  <a:lnTo>
                    <a:pt x="13037363" y="2197074"/>
                  </a:lnTo>
                  <a:lnTo>
                    <a:pt x="13023037" y="2196795"/>
                  </a:lnTo>
                  <a:lnTo>
                    <a:pt x="13005969" y="2196541"/>
                  </a:lnTo>
                  <a:lnTo>
                    <a:pt x="13008775" y="2196541"/>
                  </a:lnTo>
                  <a:lnTo>
                    <a:pt x="12965163" y="2196033"/>
                  </a:lnTo>
                  <a:lnTo>
                    <a:pt x="12967653" y="2196033"/>
                  </a:lnTo>
                  <a:lnTo>
                    <a:pt x="12932486" y="2195766"/>
                  </a:lnTo>
                  <a:lnTo>
                    <a:pt x="12706934" y="2195766"/>
                  </a:lnTo>
                  <a:lnTo>
                    <a:pt x="12582055" y="2196541"/>
                  </a:lnTo>
                  <a:lnTo>
                    <a:pt x="12585141" y="2196541"/>
                  </a:lnTo>
                  <a:lnTo>
                    <a:pt x="12520917" y="2197074"/>
                  </a:lnTo>
                  <a:lnTo>
                    <a:pt x="12519101" y="2197074"/>
                  </a:lnTo>
                  <a:lnTo>
                    <a:pt x="12415977" y="2198027"/>
                  </a:lnTo>
                  <a:lnTo>
                    <a:pt x="12376633" y="2198433"/>
                  </a:lnTo>
                  <a:lnTo>
                    <a:pt x="12315393" y="2199055"/>
                  </a:lnTo>
                  <a:lnTo>
                    <a:pt x="11524894" y="2207171"/>
                  </a:lnTo>
                  <a:lnTo>
                    <a:pt x="11524615" y="2207171"/>
                  </a:lnTo>
                  <a:lnTo>
                    <a:pt x="11412906" y="2208098"/>
                  </a:lnTo>
                  <a:lnTo>
                    <a:pt x="11093501" y="2210231"/>
                  </a:lnTo>
                  <a:lnTo>
                    <a:pt x="10840847" y="2211235"/>
                  </a:lnTo>
                  <a:lnTo>
                    <a:pt x="10765561" y="2211413"/>
                  </a:lnTo>
                  <a:lnTo>
                    <a:pt x="11241596" y="2211413"/>
                  </a:lnTo>
                  <a:lnTo>
                    <a:pt x="11318989" y="2210892"/>
                  </a:lnTo>
                  <a:lnTo>
                    <a:pt x="11406086" y="2210231"/>
                  </a:lnTo>
                  <a:lnTo>
                    <a:pt x="11408423" y="2210231"/>
                  </a:lnTo>
                  <a:lnTo>
                    <a:pt x="11517846" y="2209317"/>
                  </a:lnTo>
                  <a:lnTo>
                    <a:pt x="11594630" y="2208657"/>
                  </a:lnTo>
                  <a:lnTo>
                    <a:pt x="11748160" y="2207171"/>
                  </a:lnTo>
                  <a:lnTo>
                    <a:pt x="11748491" y="2207171"/>
                  </a:lnTo>
                  <a:lnTo>
                    <a:pt x="11871757" y="2205901"/>
                  </a:lnTo>
                  <a:lnTo>
                    <a:pt x="12313488" y="2201113"/>
                  </a:lnTo>
                  <a:lnTo>
                    <a:pt x="12481319" y="2199436"/>
                  </a:lnTo>
                  <a:lnTo>
                    <a:pt x="12599784" y="2198433"/>
                  </a:lnTo>
                  <a:lnTo>
                    <a:pt x="12934290" y="2197798"/>
                  </a:lnTo>
                  <a:lnTo>
                    <a:pt x="12961912" y="2198027"/>
                  </a:lnTo>
                  <a:lnTo>
                    <a:pt x="13054368" y="2199436"/>
                  </a:lnTo>
                  <a:lnTo>
                    <a:pt x="13053492" y="2199436"/>
                  </a:lnTo>
                  <a:lnTo>
                    <a:pt x="13155702" y="2202065"/>
                  </a:lnTo>
                  <a:lnTo>
                    <a:pt x="13154838" y="2202065"/>
                  </a:lnTo>
                  <a:lnTo>
                    <a:pt x="13183007" y="2202929"/>
                  </a:lnTo>
                  <a:lnTo>
                    <a:pt x="13345287" y="2208657"/>
                  </a:lnTo>
                  <a:lnTo>
                    <a:pt x="13850874" y="2231529"/>
                  </a:lnTo>
                  <a:lnTo>
                    <a:pt x="13496989" y="2231453"/>
                  </a:lnTo>
                  <a:lnTo>
                    <a:pt x="13428586" y="2228532"/>
                  </a:lnTo>
                  <a:lnTo>
                    <a:pt x="13426250" y="2228431"/>
                  </a:lnTo>
                  <a:lnTo>
                    <a:pt x="13217576" y="2219528"/>
                  </a:lnTo>
                  <a:lnTo>
                    <a:pt x="13154889" y="2217572"/>
                  </a:lnTo>
                  <a:lnTo>
                    <a:pt x="13155689" y="2217572"/>
                  </a:lnTo>
                  <a:lnTo>
                    <a:pt x="13112864" y="2216391"/>
                  </a:lnTo>
                  <a:lnTo>
                    <a:pt x="13082626" y="2215616"/>
                  </a:lnTo>
                  <a:lnTo>
                    <a:pt x="12932372" y="2213102"/>
                  </a:lnTo>
                  <a:lnTo>
                    <a:pt x="12936525" y="2213102"/>
                  </a:lnTo>
                  <a:lnTo>
                    <a:pt x="12862319" y="2212505"/>
                  </a:lnTo>
                  <a:lnTo>
                    <a:pt x="12607303" y="2212505"/>
                  </a:lnTo>
                  <a:lnTo>
                    <a:pt x="12526785" y="2212848"/>
                  </a:lnTo>
                  <a:lnTo>
                    <a:pt x="12483465" y="2213102"/>
                  </a:lnTo>
                  <a:lnTo>
                    <a:pt x="12485942" y="2213102"/>
                  </a:lnTo>
                  <a:lnTo>
                    <a:pt x="12438177" y="2213381"/>
                  </a:lnTo>
                  <a:lnTo>
                    <a:pt x="12310364" y="2214295"/>
                  </a:lnTo>
                  <a:lnTo>
                    <a:pt x="12309031" y="2214295"/>
                  </a:lnTo>
                  <a:lnTo>
                    <a:pt x="12310212" y="2214308"/>
                  </a:lnTo>
                  <a:lnTo>
                    <a:pt x="12239930" y="2214842"/>
                  </a:lnTo>
                  <a:lnTo>
                    <a:pt x="12241848" y="2214842"/>
                  </a:lnTo>
                  <a:lnTo>
                    <a:pt x="11917705" y="2217572"/>
                  </a:lnTo>
                  <a:lnTo>
                    <a:pt x="11679657" y="2219528"/>
                  </a:lnTo>
                  <a:lnTo>
                    <a:pt x="11362030" y="2221712"/>
                  </a:lnTo>
                  <a:lnTo>
                    <a:pt x="11082185" y="2223135"/>
                  </a:lnTo>
                  <a:lnTo>
                    <a:pt x="10982935" y="2223490"/>
                  </a:lnTo>
                  <a:lnTo>
                    <a:pt x="10866971" y="2223820"/>
                  </a:lnTo>
                  <a:lnTo>
                    <a:pt x="11349215" y="2223820"/>
                  </a:lnTo>
                  <a:lnTo>
                    <a:pt x="11584343" y="2222271"/>
                  </a:lnTo>
                  <a:lnTo>
                    <a:pt x="12467996" y="2215311"/>
                  </a:lnTo>
                  <a:lnTo>
                    <a:pt x="12553226" y="2214842"/>
                  </a:lnTo>
                  <a:lnTo>
                    <a:pt x="12534430" y="2214842"/>
                  </a:lnTo>
                  <a:lnTo>
                    <a:pt x="12614275" y="2214588"/>
                  </a:lnTo>
                  <a:lnTo>
                    <a:pt x="12899924" y="2214842"/>
                  </a:lnTo>
                  <a:lnTo>
                    <a:pt x="12927356" y="2215108"/>
                  </a:lnTo>
                  <a:lnTo>
                    <a:pt x="12925628" y="2215108"/>
                  </a:lnTo>
                  <a:lnTo>
                    <a:pt x="12970878" y="2215616"/>
                  </a:lnTo>
                  <a:lnTo>
                    <a:pt x="12967945" y="2215616"/>
                  </a:lnTo>
                  <a:lnTo>
                    <a:pt x="13020370" y="2216391"/>
                  </a:lnTo>
                  <a:lnTo>
                    <a:pt x="13183591" y="2220480"/>
                  </a:lnTo>
                  <a:lnTo>
                    <a:pt x="13264579" y="2223135"/>
                  </a:lnTo>
                  <a:lnTo>
                    <a:pt x="13388112" y="2228431"/>
                  </a:lnTo>
                  <a:lnTo>
                    <a:pt x="13390804" y="2228558"/>
                  </a:lnTo>
                  <a:lnTo>
                    <a:pt x="13458343" y="2231453"/>
                  </a:lnTo>
                  <a:lnTo>
                    <a:pt x="12999619" y="2231364"/>
                  </a:lnTo>
                  <a:lnTo>
                    <a:pt x="12960693" y="2230729"/>
                  </a:lnTo>
                  <a:lnTo>
                    <a:pt x="12961099" y="2230717"/>
                  </a:lnTo>
                  <a:lnTo>
                    <a:pt x="12960655" y="2230717"/>
                  </a:lnTo>
                  <a:lnTo>
                    <a:pt x="12924955" y="2230247"/>
                  </a:lnTo>
                  <a:lnTo>
                    <a:pt x="12854280" y="2229523"/>
                  </a:lnTo>
                  <a:lnTo>
                    <a:pt x="12819279" y="2229281"/>
                  </a:lnTo>
                  <a:lnTo>
                    <a:pt x="12856490" y="2229281"/>
                  </a:lnTo>
                  <a:lnTo>
                    <a:pt x="12716815" y="2228837"/>
                  </a:lnTo>
                  <a:lnTo>
                    <a:pt x="11627422" y="2229281"/>
                  </a:lnTo>
                  <a:lnTo>
                    <a:pt x="12372086" y="2229281"/>
                  </a:lnTo>
                  <a:lnTo>
                    <a:pt x="12168734" y="2230247"/>
                  </a:lnTo>
                  <a:lnTo>
                    <a:pt x="12172696" y="2230247"/>
                  </a:lnTo>
                  <a:lnTo>
                    <a:pt x="12015267" y="2231161"/>
                  </a:lnTo>
                  <a:lnTo>
                    <a:pt x="12010885" y="2231161"/>
                  </a:lnTo>
                  <a:lnTo>
                    <a:pt x="11890337" y="2231885"/>
                  </a:lnTo>
                  <a:lnTo>
                    <a:pt x="11767769" y="2232596"/>
                  </a:lnTo>
                  <a:lnTo>
                    <a:pt x="11477777" y="2234209"/>
                  </a:lnTo>
                  <a:lnTo>
                    <a:pt x="11347475" y="2234819"/>
                  </a:lnTo>
                  <a:lnTo>
                    <a:pt x="11215053" y="2235352"/>
                  </a:lnTo>
                  <a:lnTo>
                    <a:pt x="11093742" y="2235771"/>
                  </a:lnTo>
                  <a:lnTo>
                    <a:pt x="11085690" y="2235771"/>
                  </a:lnTo>
                  <a:lnTo>
                    <a:pt x="11022254" y="2235949"/>
                  </a:lnTo>
                  <a:lnTo>
                    <a:pt x="11579644" y="2235949"/>
                  </a:lnTo>
                  <a:lnTo>
                    <a:pt x="11614912" y="2235771"/>
                  </a:lnTo>
                  <a:lnTo>
                    <a:pt x="11617706" y="2235771"/>
                  </a:lnTo>
                  <a:lnTo>
                    <a:pt x="12201906" y="2232406"/>
                  </a:lnTo>
                  <a:lnTo>
                    <a:pt x="12270918" y="2231885"/>
                  </a:lnTo>
                  <a:lnTo>
                    <a:pt x="12854661" y="2231885"/>
                  </a:lnTo>
                  <a:lnTo>
                    <a:pt x="12889586" y="2232190"/>
                  </a:lnTo>
                  <a:lnTo>
                    <a:pt x="12925374" y="2232596"/>
                  </a:lnTo>
                  <a:lnTo>
                    <a:pt x="13031013" y="2234209"/>
                  </a:lnTo>
                  <a:lnTo>
                    <a:pt x="13028968" y="2234209"/>
                  </a:lnTo>
                  <a:lnTo>
                    <a:pt x="13082461" y="2235352"/>
                  </a:lnTo>
                  <a:lnTo>
                    <a:pt x="13081699" y="2235352"/>
                  </a:lnTo>
                  <a:lnTo>
                    <a:pt x="13174853" y="2237892"/>
                  </a:lnTo>
                  <a:lnTo>
                    <a:pt x="13423329" y="2247950"/>
                  </a:lnTo>
                  <a:lnTo>
                    <a:pt x="12915608" y="2247849"/>
                  </a:lnTo>
                  <a:lnTo>
                    <a:pt x="12881547" y="2247404"/>
                  </a:lnTo>
                  <a:lnTo>
                    <a:pt x="12882004" y="2247392"/>
                  </a:lnTo>
                  <a:lnTo>
                    <a:pt x="12881521" y="2247392"/>
                  </a:lnTo>
                  <a:lnTo>
                    <a:pt x="12851371" y="2247061"/>
                  </a:lnTo>
                  <a:lnTo>
                    <a:pt x="12853911" y="2247061"/>
                  </a:lnTo>
                  <a:lnTo>
                    <a:pt x="12798895" y="2246541"/>
                  </a:lnTo>
                  <a:lnTo>
                    <a:pt x="12771476" y="2246312"/>
                  </a:lnTo>
                  <a:lnTo>
                    <a:pt x="12720777" y="2245995"/>
                  </a:lnTo>
                  <a:lnTo>
                    <a:pt x="12724003" y="2245995"/>
                  </a:lnTo>
                  <a:lnTo>
                    <a:pt x="12677254" y="2245766"/>
                  </a:lnTo>
                  <a:lnTo>
                    <a:pt x="12143550" y="2245766"/>
                  </a:lnTo>
                  <a:lnTo>
                    <a:pt x="12068810" y="2245995"/>
                  </a:lnTo>
                  <a:lnTo>
                    <a:pt x="12063311" y="2245995"/>
                  </a:lnTo>
                  <a:lnTo>
                    <a:pt x="11646967" y="2247392"/>
                  </a:lnTo>
                  <a:lnTo>
                    <a:pt x="11659616" y="2247392"/>
                  </a:lnTo>
                  <a:lnTo>
                    <a:pt x="11610404" y="2247569"/>
                  </a:lnTo>
                  <a:lnTo>
                    <a:pt x="11596726" y="2247569"/>
                  </a:lnTo>
                  <a:lnTo>
                    <a:pt x="11329035" y="2248458"/>
                  </a:lnTo>
                  <a:lnTo>
                    <a:pt x="11955310" y="2248458"/>
                  </a:lnTo>
                  <a:lnTo>
                    <a:pt x="12063832" y="2248065"/>
                  </a:lnTo>
                  <a:lnTo>
                    <a:pt x="12718326" y="2248065"/>
                  </a:lnTo>
                  <a:lnTo>
                    <a:pt x="12779591" y="2248458"/>
                  </a:lnTo>
                  <a:lnTo>
                    <a:pt x="12885547" y="2249538"/>
                  </a:lnTo>
                  <a:lnTo>
                    <a:pt x="12901498" y="2249741"/>
                  </a:lnTo>
                  <a:lnTo>
                    <a:pt x="12903899" y="2249741"/>
                  </a:lnTo>
                  <a:lnTo>
                    <a:pt x="12936982" y="2250236"/>
                  </a:lnTo>
                  <a:lnTo>
                    <a:pt x="12939421" y="2250236"/>
                  </a:lnTo>
                  <a:lnTo>
                    <a:pt x="13138341" y="2254466"/>
                  </a:lnTo>
                  <a:lnTo>
                    <a:pt x="15618155" y="2349462"/>
                  </a:lnTo>
                  <a:lnTo>
                    <a:pt x="15618155" y="2347391"/>
                  </a:lnTo>
                  <a:lnTo>
                    <a:pt x="13173126" y="2253361"/>
                  </a:lnTo>
                  <a:lnTo>
                    <a:pt x="13109855" y="2251608"/>
                  </a:lnTo>
                  <a:lnTo>
                    <a:pt x="13082969" y="2250935"/>
                  </a:lnTo>
                  <a:lnTo>
                    <a:pt x="13083781" y="2250935"/>
                  </a:lnTo>
                  <a:lnTo>
                    <a:pt x="13053098" y="2250236"/>
                  </a:lnTo>
                  <a:lnTo>
                    <a:pt x="13054051" y="2250236"/>
                  </a:lnTo>
                  <a:lnTo>
                    <a:pt x="12930899" y="2248065"/>
                  </a:lnTo>
                  <a:lnTo>
                    <a:pt x="12932994" y="2248065"/>
                  </a:lnTo>
                  <a:lnTo>
                    <a:pt x="13426300" y="2248065"/>
                  </a:lnTo>
                  <a:lnTo>
                    <a:pt x="15618155" y="2336736"/>
                  </a:lnTo>
                  <a:lnTo>
                    <a:pt x="15618155" y="2334412"/>
                  </a:lnTo>
                  <a:lnTo>
                    <a:pt x="13482320" y="2248065"/>
                  </a:lnTo>
                  <a:lnTo>
                    <a:pt x="13846150" y="2248065"/>
                  </a:lnTo>
                  <a:lnTo>
                    <a:pt x="15618155" y="2324023"/>
                  </a:lnTo>
                  <a:lnTo>
                    <a:pt x="15618155" y="2321941"/>
                  </a:lnTo>
                  <a:lnTo>
                    <a:pt x="13886472" y="2248065"/>
                  </a:lnTo>
                  <a:lnTo>
                    <a:pt x="13885926" y="2248052"/>
                  </a:lnTo>
                  <a:lnTo>
                    <a:pt x="13845413" y="2246325"/>
                  </a:lnTo>
                  <a:lnTo>
                    <a:pt x="13845413" y="2248039"/>
                  </a:lnTo>
                  <a:lnTo>
                    <a:pt x="13479640" y="2247963"/>
                  </a:lnTo>
                  <a:lnTo>
                    <a:pt x="13167881" y="2235352"/>
                  </a:lnTo>
                  <a:lnTo>
                    <a:pt x="13167614" y="2235352"/>
                  </a:lnTo>
                  <a:lnTo>
                    <a:pt x="13077038" y="2232901"/>
                  </a:lnTo>
                  <a:lnTo>
                    <a:pt x="13029984" y="2231885"/>
                  </a:lnTo>
                  <a:lnTo>
                    <a:pt x="13032346" y="2231885"/>
                  </a:lnTo>
                  <a:lnTo>
                    <a:pt x="13468706" y="2231885"/>
                  </a:lnTo>
                  <a:lnTo>
                    <a:pt x="13845413" y="2248039"/>
                  </a:lnTo>
                  <a:lnTo>
                    <a:pt x="13845413" y="2246325"/>
                  </a:lnTo>
                  <a:lnTo>
                    <a:pt x="13507225" y="2231885"/>
                  </a:lnTo>
                  <a:lnTo>
                    <a:pt x="13859002" y="2231885"/>
                  </a:lnTo>
                  <a:lnTo>
                    <a:pt x="15618155" y="2311425"/>
                  </a:lnTo>
                  <a:lnTo>
                    <a:pt x="15618155" y="2309241"/>
                  </a:lnTo>
                  <a:lnTo>
                    <a:pt x="13914323" y="2231885"/>
                  </a:lnTo>
                  <a:lnTo>
                    <a:pt x="14217993" y="2231885"/>
                  </a:lnTo>
                  <a:lnTo>
                    <a:pt x="15618155" y="2296312"/>
                  </a:lnTo>
                  <a:lnTo>
                    <a:pt x="15618155" y="2287054"/>
                  </a:lnTo>
                  <a:lnTo>
                    <a:pt x="14338173" y="2231885"/>
                  </a:lnTo>
                  <a:lnTo>
                    <a:pt x="14516646" y="2231885"/>
                  </a:lnTo>
                  <a:lnTo>
                    <a:pt x="15618155" y="2286203"/>
                  </a:lnTo>
                  <a:lnTo>
                    <a:pt x="15618155" y="2284171"/>
                  </a:lnTo>
                  <a:lnTo>
                    <a:pt x="14558251" y="2231885"/>
                  </a:lnTo>
                  <a:lnTo>
                    <a:pt x="15739326" y="223188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45965" y="1414398"/>
            <a:ext cx="4482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23E00"/>
                </a:solidFill>
                <a:latin typeface="Microsoft JhengHei"/>
                <a:cs typeface="Microsoft JhengHei"/>
              </a:rPr>
              <a:t>05.02</a:t>
            </a:r>
            <a:r>
              <a:rPr sz="2800" b="1" spc="-25" dirty="0">
                <a:solidFill>
                  <a:srgbClr val="923E00"/>
                </a:solidFill>
                <a:latin typeface="Microsoft JhengHei"/>
                <a:cs typeface="Microsoft JhengHei"/>
              </a:rPr>
              <a:t> (星期六) </a:t>
            </a:r>
            <a:r>
              <a:rPr sz="2800" b="1" dirty="0">
                <a:solidFill>
                  <a:srgbClr val="923E00"/>
                </a:solidFill>
                <a:latin typeface="Microsoft JhengHei"/>
                <a:cs typeface="Microsoft JhengHei"/>
              </a:rPr>
              <a:t>19:00-</a:t>
            </a:r>
            <a:r>
              <a:rPr sz="2800" b="1" spc="-10" dirty="0">
                <a:solidFill>
                  <a:srgbClr val="923E00"/>
                </a:solidFill>
                <a:latin typeface="Microsoft JhengHei"/>
                <a:cs typeface="Microsoft JhengHei"/>
              </a:rPr>
              <a:t>21:00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30375" y="1232039"/>
            <a:ext cx="2236470" cy="708025"/>
          </a:xfrm>
          <a:prstGeom prst="rect">
            <a:avLst/>
          </a:prstGeom>
          <a:ln w="9525">
            <a:solidFill>
              <a:srgbClr val="FF8427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285"/>
              </a:spcBef>
            </a:pPr>
            <a:r>
              <a:rPr sz="4000" b="0" spc="-45" dirty="0">
                <a:solidFill>
                  <a:srgbClr val="FF8427"/>
                </a:solidFill>
                <a:latin typeface="Microsoft JhengHei"/>
                <a:cs typeface="Microsoft JhengHei"/>
              </a:rPr>
              <a:t>穿越淡水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24327" y="1939874"/>
            <a:ext cx="4801870" cy="1200785"/>
          </a:xfrm>
          <a:custGeom>
            <a:avLst/>
            <a:gdLst/>
            <a:ahLst/>
            <a:cxnLst/>
            <a:rect l="l" t="t" r="r" b="b"/>
            <a:pathLst>
              <a:path w="4801870" h="1200785">
                <a:moveTo>
                  <a:pt x="4801362" y="0"/>
                </a:moveTo>
                <a:lnTo>
                  <a:pt x="0" y="0"/>
                </a:lnTo>
                <a:lnTo>
                  <a:pt x="0" y="1200327"/>
                </a:lnTo>
                <a:lnTo>
                  <a:pt x="4801362" y="1200327"/>
                </a:lnTo>
                <a:lnTo>
                  <a:pt x="4801362" y="0"/>
                </a:lnTo>
                <a:close/>
              </a:path>
            </a:pathLst>
          </a:custGeom>
          <a:solidFill>
            <a:srgbClr val="FF8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03322" y="1956942"/>
            <a:ext cx="45993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星空音樂會</a:t>
            </a:r>
            <a:endParaRPr sz="720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14459" y="6011680"/>
            <a:ext cx="5306695" cy="666115"/>
            <a:chOff x="3014459" y="6011680"/>
            <a:chExt cx="5306695" cy="666115"/>
          </a:xfrm>
        </p:grpSpPr>
        <p:sp>
          <p:nvSpPr>
            <p:cNvPr id="11" name="object 11"/>
            <p:cNvSpPr/>
            <p:nvPr/>
          </p:nvSpPr>
          <p:spPr>
            <a:xfrm>
              <a:off x="3014459" y="6013970"/>
              <a:ext cx="1432560" cy="372745"/>
            </a:xfrm>
            <a:custGeom>
              <a:avLst/>
              <a:gdLst/>
              <a:ahLst/>
              <a:cxnLst/>
              <a:rect l="l" t="t" r="r" b="b"/>
              <a:pathLst>
                <a:path w="1432560" h="372745">
                  <a:moveTo>
                    <a:pt x="74117" y="164020"/>
                  </a:moveTo>
                  <a:lnTo>
                    <a:pt x="60096" y="148488"/>
                  </a:lnTo>
                  <a:lnTo>
                    <a:pt x="45072" y="133388"/>
                  </a:lnTo>
                  <a:lnTo>
                    <a:pt x="29451" y="119176"/>
                  </a:lnTo>
                  <a:lnTo>
                    <a:pt x="13131" y="105727"/>
                  </a:lnTo>
                  <a:lnTo>
                    <a:pt x="0" y="120853"/>
                  </a:lnTo>
                  <a:lnTo>
                    <a:pt x="16408" y="134226"/>
                  </a:lnTo>
                  <a:lnTo>
                    <a:pt x="32004" y="148488"/>
                  </a:lnTo>
                  <a:lnTo>
                    <a:pt x="46761" y="163614"/>
                  </a:lnTo>
                  <a:lnTo>
                    <a:pt x="60642" y="179565"/>
                  </a:lnTo>
                  <a:lnTo>
                    <a:pt x="74117" y="164020"/>
                  </a:lnTo>
                  <a:close/>
                </a:path>
                <a:path w="1432560" h="372745">
                  <a:moveTo>
                    <a:pt x="74523" y="218655"/>
                  </a:moveTo>
                  <a:lnTo>
                    <a:pt x="57873" y="210718"/>
                  </a:lnTo>
                  <a:lnTo>
                    <a:pt x="46393" y="248081"/>
                  </a:lnTo>
                  <a:lnTo>
                    <a:pt x="33858" y="285115"/>
                  </a:lnTo>
                  <a:lnTo>
                    <a:pt x="20281" y="321792"/>
                  </a:lnTo>
                  <a:lnTo>
                    <a:pt x="5651" y="358076"/>
                  </a:lnTo>
                  <a:lnTo>
                    <a:pt x="22910" y="367080"/>
                  </a:lnTo>
                  <a:lnTo>
                    <a:pt x="36677" y="331673"/>
                  </a:lnTo>
                  <a:lnTo>
                    <a:pt x="49872" y="295173"/>
                  </a:lnTo>
                  <a:lnTo>
                    <a:pt x="62496" y="257517"/>
                  </a:lnTo>
                  <a:lnTo>
                    <a:pt x="74523" y="218655"/>
                  </a:lnTo>
                  <a:close/>
                </a:path>
                <a:path w="1432560" h="372745">
                  <a:moveTo>
                    <a:pt x="83731" y="65239"/>
                  </a:moveTo>
                  <a:lnTo>
                    <a:pt x="69583" y="49517"/>
                  </a:lnTo>
                  <a:lnTo>
                    <a:pt x="54711" y="34582"/>
                  </a:lnTo>
                  <a:lnTo>
                    <a:pt x="39128" y="20370"/>
                  </a:lnTo>
                  <a:lnTo>
                    <a:pt x="22834" y="6896"/>
                  </a:lnTo>
                  <a:lnTo>
                    <a:pt x="9359" y="22072"/>
                  </a:lnTo>
                  <a:lnTo>
                    <a:pt x="25654" y="35585"/>
                  </a:lnTo>
                  <a:lnTo>
                    <a:pt x="41211" y="49898"/>
                  </a:lnTo>
                  <a:lnTo>
                    <a:pt x="56007" y="64960"/>
                  </a:lnTo>
                  <a:lnTo>
                    <a:pt x="70002" y="80759"/>
                  </a:lnTo>
                  <a:lnTo>
                    <a:pt x="83489" y="65239"/>
                  </a:lnTo>
                  <a:lnTo>
                    <a:pt x="83731" y="65239"/>
                  </a:lnTo>
                  <a:close/>
                </a:path>
                <a:path w="1432560" h="372745">
                  <a:moveTo>
                    <a:pt x="137121" y="270827"/>
                  </a:moveTo>
                  <a:lnTo>
                    <a:pt x="131876" y="253072"/>
                  </a:lnTo>
                  <a:lnTo>
                    <a:pt x="126085" y="235559"/>
                  </a:lnTo>
                  <a:lnTo>
                    <a:pt x="119748" y="218224"/>
                  </a:lnTo>
                  <a:lnTo>
                    <a:pt x="112864" y="201104"/>
                  </a:lnTo>
                  <a:lnTo>
                    <a:pt x="97701" y="208445"/>
                  </a:lnTo>
                  <a:lnTo>
                    <a:pt x="104394" y="225818"/>
                  </a:lnTo>
                  <a:lnTo>
                    <a:pt x="110540" y="243382"/>
                  </a:lnTo>
                  <a:lnTo>
                    <a:pt x="116116" y="260997"/>
                  </a:lnTo>
                  <a:lnTo>
                    <a:pt x="121221" y="279019"/>
                  </a:lnTo>
                  <a:lnTo>
                    <a:pt x="137121" y="270827"/>
                  </a:lnTo>
                  <a:close/>
                </a:path>
                <a:path w="1432560" h="372745">
                  <a:moveTo>
                    <a:pt x="139890" y="89268"/>
                  </a:moveTo>
                  <a:lnTo>
                    <a:pt x="133781" y="70396"/>
                  </a:lnTo>
                  <a:lnTo>
                    <a:pt x="126987" y="51790"/>
                  </a:lnTo>
                  <a:lnTo>
                    <a:pt x="119494" y="33451"/>
                  </a:lnTo>
                  <a:lnTo>
                    <a:pt x="111315" y="15405"/>
                  </a:lnTo>
                  <a:lnTo>
                    <a:pt x="95415" y="22745"/>
                  </a:lnTo>
                  <a:lnTo>
                    <a:pt x="103428" y="40563"/>
                  </a:lnTo>
                  <a:lnTo>
                    <a:pt x="111137" y="59499"/>
                  </a:lnTo>
                  <a:lnTo>
                    <a:pt x="117970" y="78270"/>
                  </a:lnTo>
                  <a:lnTo>
                    <a:pt x="124117" y="97332"/>
                  </a:lnTo>
                  <a:lnTo>
                    <a:pt x="139890" y="89433"/>
                  </a:lnTo>
                  <a:lnTo>
                    <a:pt x="139890" y="89268"/>
                  </a:lnTo>
                  <a:close/>
                </a:path>
                <a:path w="1432560" h="372745">
                  <a:moveTo>
                    <a:pt x="286931" y="206844"/>
                  </a:moveTo>
                  <a:lnTo>
                    <a:pt x="270344" y="199504"/>
                  </a:lnTo>
                  <a:lnTo>
                    <a:pt x="264223" y="218224"/>
                  </a:lnTo>
                  <a:lnTo>
                    <a:pt x="256832" y="236296"/>
                  </a:lnTo>
                  <a:lnTo>
                    <a:pt x="248119" y="253873"/>
                  </a:lnTo>
                  <a:lnTo>
                    <a:pt x="238137" y="270827"/>
                  </a:lnTo>
                  <a:lnTo>
                    <a:pt x="253707" y="281025"/>
                  </a:lnTo>
                  <a:lnTo>
                    <a:pt x="263906" y="263334"/>
                  </a:lnTo>
                  <a:lnTo>
                    <a:pt x="272872" y="245033"/>
                  </a:lnTo>
                  <a:lnTo>
                    <a:pt x="280555" y="226187"/>
                  </a:lnTo>
                  <a:lnTo>
                    <a:pt x="286931" y="206844"/>
                  </a:lnTo>
                  <a:close/>
                </a:path>
                <a:path w="1432560" h="372745">
                  <a:moveTo>
                    <a:pt x="287997" y="20523"/>
                  </a:moveTo>
                  <a:lnTo>
                    <a:pt x="271360" y="13182"/>
                  </a:lnTo>
                  <a:lnTo>
                    <a:pt x="265252" y="32524"/>
                  </a:lnTo>
                  <a:lnTo>
                    <a:pt x="257848" y="51384"/>
                  </a:lnTo>
                  <a:lnTo>
                    <a:pt x="249161" y="69684"/>
                  </a:lnTo>
                  <a:lnTo>
                    <a:pt x="239217" y="87376"/>
                  </a:lnTo>
                  <a:lnTo>
                    <a:pt x="254787" y="97548"/>
                  </a:lnTo>
                  <a:lnTo>
                    <a:pt x="264972" y="79133"/>
                  </a:lnTo>
                  <a:lnTo>
                    <a:pt x="273913" y="60121"/>
                  </a:lnTo>
                  <a:lnTo>
                    <a:pt x="281444" y="40982"/>
                  </a:lnTo>
                  <a:lnTo>
                    <a:pt x="281520" y="40767"/>
                  </a:lnTo>
                  <a:lnTo>
                    <a:pt x="281609" y="40563"/>
                  </a:lnTo>
                  <a:lnTo>
                    <a:pt x="287997" y="20523"/>
                  </a:lnTo>
                  <a:close/>
                </a:path>
                <a:path w="1432560" h="372745">
                  <a:moveTo>
                    <a:pt x="302158" y="166687"/>
                  </a:moveTo>
                  <a:lnTo>
                    <a:pt x="251333" y="127723"/>
                  </a:lnTo>
                  <a:lnTo>
                    <a:pt x="196291" y="94932"/>
                  </a:lnTo>
                  <a:lnTo>
                    <a:pt x="199707" y="81610"/>
                  </a:lnTo>
                  <a:lnTo>
                    <a:pt x="202171" y="68097"/>
                  </a:lnTo>
                  <a:lnTo>
                    <a:pt x="203682" y="54470"/>
                  </a:lnTo>
                  <a:lnTo>
                    <a:pt x="204228" y="40982"/>
                  </a:lnTo>
                  <a:lnTo>
                    <a:pt x="204241" y="0"/>
                  </a:lnTo>
                  <a:lnTo>
                    <a:pt x="185572" y="0"/>
                  </a:lnTo>
                  <a:lnTo>
                    <a:pt x="185559" y="40982"/>
                  </a:lnTo>
                  <a:lnTo>
                    <a:pt x="183807" y="63703"/>
                  </a:lnTo>
                  <a:lnTo>
                    <a:pt x="172910" y="103149"/>
                  </a:lnTo>
                  <a:lnTo>
                    <a:pt x="149860" y="133527"/>
                  </a:lnTo>
                  <a:lnTo>
                    <a:pt x="110134" y="156794"/>
                  </a:lnTo>
                  <a:lnTo>
                    <a:pt x="84162" y="166090"/>
                  </a:lnTo>
                  <a:lnTo>
                    <a:pt x="94538" y="184442"/>
                  </a:lnTo>
                  <a:lnTo>
                    <a:pt x="144068" y="162509"/>
                  </a:lnTo>
                  <a:lnTo>
                    <a:pt x="177292" y="133870"/>
                  </a:lnTo>
                  <a:lnTo>
                    <a:pt x="177393" y="133527"/>
                  </a:lnTo>
                  <a:lnTo>
                    <a:pt x="182079" y="127127"/>
                  </a:lnTo>
                  <a:lnTo>
                    <a:pt x="186245" y="120192"/>
                  </a:lnTo>
                  <a:lnTo>
                    <a:pt x="189687" y="112852"/>
                  </a:lnTo>
                  <a:lnTo>
                    <a:pt x="216954" y="128524"/>
                  </a:lnTo>
                  <a:lnTo>
                    <a:pt x="243230" y="145961"/>
                  </a:lnTo>
                  <a:lnTo>
                    <a:pt x="268185" y="164947"/>
                  </a:lnTo>
                  <a:lnTo>
                    <a:pt x="291769" y="185432"/>
                  </a:lnTo>
                  <a:lnTo>
                    <a:pt x="302158" y="166687"/>
                  </a:lnTo>
                  <a:close/>
                </a:path>
                <a:path w="1432560" h="372745">
                  <a:moveTo>
                    <a:pt x="311772" y="347980"/>
                  </a:moveTo>
                  <a:lnTo>
                    <a:pt x="266827" y="326402"/>
                  </a:lnTo>
                  <a:lnTo>
                    <a:pt x="233489" y="297446"/>
                  </a:lnTo>
                  <a:lnTo>
                    <a:pt x="211861" y="261480"/>
                  </a:lnTo>
                  <a:lnTo>
                    <a:pt x="211645" y="261124"/>
                  </a:lnTo>
                  <a:lnTo>
                    <a:pt x="211569" y="260997"/>
                  </a:lnTo>
                  <a:lnTo>
                    <a:pt x="201142" y="217055"/>
                  </a:lnTo>
                  <a:lnTo>
                    <a:pt x="202145" y="196240"/>
                  </a:lnTo>
                  <a:lnTo>
                    <a:pt x="202145" y="165290"/>
                  </a:lnTo>
                  <a:lnTo>
                    <a:pt x="183489" y="164947"/>
                  </a:lnTo>
                  <a:lnTo>
                    <a:pt x="183464" y="196240"/>
                  </a:lnTo>
                  <a:lnTo>
                    <a:pt x="181686" y="223888"/>
                  </a:lnTo>
                  <a:lnTo>
                    <a:pt x="170256" y="271576"/>
                  </a:lnTo>
                  <a:lnTo>
                    <a:pt x="146367" y="308140"/>
                  </a:lnTo>
                  <a:lnTo>
                    <a:pt x="105359" y="336257"/>
                  </a:lnTo>
                  <a:lnTo>
                    <a:pt x="78638" y="347535"/>
                  </a:lnTo>
                  <a:lnTo>
                    <a:pt x="89014" y="366344"/>
                  </a:lnTo>
                  <a:lnTo>
                    <a:pt x="140195" y="340563"/>
                  </a:lnTo>
                  <a:lnTo>
                    <a:pt x="174459" y="306311"/>
                  </a:lnTo>
                  <a:lnTo>
                    <a:pt x="193865" y="261480"/>
                  </a:lnTo>
                  <a:lnTo>
                    <a:pt x="209194" y="295173"/>
                  </a:lnTo>
                  <a:lnTo>
                    <a:pt x="232003" y="324015"/>
                  </a:lnTo>
                  <a:lnTo>
                    <a:pt x="262293" y="347980"/>
                  </a:lnTo>
                  <a:lnTo>
                    <a:pt x="300062" y="367080"/>
                  </a:lnTo>
                  <a:lnTo>
                    <a:pt x="311454" y="347980"/>
                  </a:lnTo>
                  <a:lnTo>
                    <a:pt x="311772" y="347980"/>
                  </a:lnTo>
                  <a:close/>
                </a:path>
                <a:path w="1432560" h="372745">
                  <a:moveTo>
                    <a:pt x="445681" y="165481"/>
                  </a:moveTo>
                  <a:lnTo>
                    <a:pt x="431533" y="149656"/>
                  </a:lnTo>
                  <a:lnTo>
                    <a:pt x="416648" y="134505"/>
                  </a:lnTo>
                  <a:lnTo>
                    <a:pt x="401053" y="120078"/>
                  </a:lnTo>
                  <a:lnTo>
                    <a:pt x="384771" y="106387"/>
                  </a:lnTo>
                  <a:lnTo>
                    <a:pt x="371297" y="121462"/>
                  </a:lnTo>
                  <a:lnTo>
                    <a:pt x="387743" y="135166"/>
                  </a:lnTo>
                  <a:lnTo>
                    <a:pt x="403453" y="149656"/>
                  </a:lnTo>
                  <a:lnTo>
                    <a:pt x="418401" y="164934"/>
                  </a:lnTo>
                  <a:lnTo>
                    <a:pt x="432549" y="180962"/>
                  </a:lnTo>
                  <a:lnTo>
                    <a:pt x="445681" y="165481"/>
                  </a:lnTo>
                  <a:close/>
                </a:path>
                <a:path w="1432560" h="372745">
                  <a:moveTo>
                    <a:pt x="450875" y="220522"/>
                  </a:moveTo>
                  <a:lnTo>
                    <a:pt x="434301" y="212788"/>
                  </a:lnTo>
                  <a:lnTo>
                    <a:pt x="421335" y="249707"/>
                  </a:lnTo>
                  <a:lnTo>
                    <a:pt x="407263" y="286207"/>
                  </a:lnTo>
                  <a:lnTo>
                    <a:pt x="392087" y="322262"/>
                  </a:lnTo>
                  <a:lnTo>
                    <a:pt x="375805" y="357873"/>
                  </a:lnTo>
                  <a:lnTo>
                    <a:pt x="393458" y="366890"/>
                  </a:lnTo>
                  <a:lnTo>
                    <a:pt x="409257" y="330860"/>
                  </a:lnTo>
                  <a:lnTo>
                    <a:pt x="424091" y="294449"/>
                  </a:lnTo>
                  <a:lnTo>
                    <a:pt x="437972" y="257670"/>
                  </a:lnTo>
                  <a:lnTo>
                    <a:pt x="450875" y="220522"/>
                  </a:lnTo>
                  <a:close/>
                </a:path>
                <a:path w="1432560" h="372745">
                  <a:moveTo>
                    <a:pt x="455383" y="66852"/>
                  </a:moveTo>
                  <a:lnTo>
                    <a:pt x="441109" y="51193"/>
                  </a:lnTo>
                  <a:lnTo>
                    <a:pt x="426034" y="36283"/>
                  </a:lnTo>
                  <a:lnTo>
                    <a:pt x="410210" y="22148"/>
                  </a:lnTo>
                  <a:lnTo>
                    <a:pt x="393661" y="8839"/>
                  </a:lnTo>
                  <a:lnTo>
                    <a:pt x="380187" y="23914"/>
                  </a:lnTo>
                  <a:lnTo>
                    <a:pt x="396875" y="37325"/>
                  </a:lnTo>
                  <a:lnTo>
                    <a:pt x="412800" y="51600"/>
                  </a:lnTo>
                  <a:lnTo>
                    <a:pt x="427939" y="66700"/>
                  </a:lnTo>
                  <a:lnTo>
                    <a:pt x="442252" y="82588"/>
                  </a:lnTo>
                  <a:lnTo>
                    <a:pt x="455383" y="67068"/>
                  </a:lnTo>
                  <a:lnTo>
                    <a:pt x="455383" y="66852"/>
                  </a:lnTo>
                  <a:close/>
                </a:path>
                <a:path w="1432560" h="372745">
                  <a:moveTo>
                    <a:pt x="682345" y="334530"/>
                  </a:moveTo>
                  <a:lnTo>
                    <a:pt x="584085" y="334530"/>
                  </a:lnTo>
                  <a:lnTo>
                    <a:pt x="584085" y="49555"/>
                  </a:lnTo>
                  <a:lnTo>
                    <a:pt x="670610" y="49555"/>
                  </a:lnTo>
                  <a:lnTo>
                    <a:pt x="670610" y="49276"/>
                  </a:lnTo>
                  <a:lnTo>
                    <a:pt x="670610" y="28308"/>
                  </a:lnTo>
                  <a:lnTo>
                    <a:pt x="476885" y="28308"/>
                  </a:lnTo>
                  <a:lnTo>
                    <a:pt x="476885" y="49555"/>
                  </a:lnTo>
                  <a:lnTo>
                    <a:pt x="565823" y="49428"/>
                  </a:lnTo>
                  <a:lnTo>
                    <a:pt x="565823" y="334530"/>
                  </a:lnTo>
                  <a:lnTo>
                    <a:pt x="459968" y="334530"/>
                  </a:lnTo>
                  <a:lnTo>
                    <a:pt x="459968" y="355739"/>
                  </a:lnTo>
                  <a:lnTo>
                    <a:pt x="682345" y="355739"/>
                  </a:lnTo>
                  <a:lnTo>
                    <a:pt x="682345" y="334530"/>
                  </a:lnTo>
                  <a:close/>
                </a:path>
                <a:path w="1432560" h="372745">
                  <a:moveTo>
                    <a:pt x="1056347" y="351739"/>
                  </a:moveTo>
                  <a:lnTo>
                    <a:pt x="1015771" y="318325"/>
                  </a:lnTo>
                  <a:lnTo>
                    <a:pt x="980973" y="279565"/>
                  </a:lnTo>
                  <a:lnTo>
                    <a:pt x="951992" y="235458"/>
                  </a:lnTo>
                  <a:lnTo>
                    <a:pt x="928801" y="186004"/>
                  </a:lnTo>
                  <a:lnTo>
                    <a:pt x="911402" y="131203"/>
                  </a:lnTo>
                  <a:lnTo>
                    <a:pt x="1050112" y="131203"/>
                  </a:lnTo>
                  <a:lnTo>
                    <a:pt x="1050112" y="109169"/>
                  </a:lnTo>
                  <a:lnTo>
                    <a:pt x="903427" y="109169"/>
                  </a:lnTo>
                  <a:lnTo>
                    <a:pt x="905764" y="88582"/>
                  </a:lnTo>
                  <a:lnTo>
                    <a:pt x="908367" y="47218"/>
                  </a:lnTo>
                  <a:lnTo>
                    <a:pt x="908646" y="381"/>
                  </a:lnTo>
                  <a:lnTo>
                    <a:pt x="889939" y="381"/>
                  </a:lnTo>
                  <a:lnTo>
                    <a:pt x="889939" y="31305"/>
                  </a:lnTo>
                  <a:lnTo>
                    <a:pt x="888453" y="70319"/>
                  </a:lnTo>
                  <a:lnTo>
                    <a:pt x="884770" y="109169"/>
                  </a:lnTo>
                  <a:lnTo>
                    <a:pt x="748474" y="109169"/>
                  </a:lnTo>
                  <a:lnTo>
                    <a:pt x="748474" y="131203"/>
                  </a:lnTo>
                  <a:lnTo>
                    <a:pt x="881621" y="131203"/>
                  </a:lnTo>
                  <a:lnTo>
                    <a:pt x="870356" y="180886"/>
                  </a:lnTo>
                  <a:lnTo>
                    <a:pt x="854265" y="225526"/>
                  </a:lnTo>
                  <a:lnTo>
                    <a:pt x="833335" y="265137"/>
                  </a:lnTo>
                  <a:lnTo>
                    <a:pt x="807554" y="299720"/>
                  </a:lnTo>
                  <a:lnTo>
                    <a:pt x="776947" y="329285"/>
                  </a:lnTo>
                  <a:lnTo>
                    <a:pt x="741502" y="353809"/>
                  </a:lnTo>
                  <a:lnTo>
                    <a:pt x="753249" y="372148"/>
                  </a:lnTo>
                  <a:lnTo>
                    <a:pt x="789216" y="346341"/>
                  </a:lnTo>
                  <a:lnTo>
                    <a:pt x="820445" y="315671"/>
                  </a:lnTo>
                  <a:lnTo>
                    <a:pt x="846924" y="280123"/>
                  </a:lnTo>
                  <a:lnTo>
                    <a:pt x="868667" y="239712"/>
                  </a:lnTo>
                  <a:lnTo>
                    <a:pt x="885659" y="194437"/>
                  </a:lnTo>
                  <a:lnTo>
                    <a:pt x="897915" y="144272"/>
                  </a:lnTo>
                  <a:lnTo>
                    <a:pt x="912545" y="191325"/>
                  </a:lnTo>
                  <a:lnTo>
                    <a:pt x="931125" y="234619"/>
                  </a:lnTo>
                  <a:lnTo>
                    <a:pt x="953668" y="274116"/>
                  </a:lnTo>
                  <a:lnTo>
                    <a:pt x="980160" y="309803"/>
                  </a:lnTo>
                  <a:lnTo>
                    <a:pt x="1010589" y="341668"/>
                  </a:lnTo>
                  <a:lnTo>
                    <a:pt x="1044943" y="369684"/>
                  </a:lnTo>
                  <a:lnTo>
                    <a:pt x="1056347" y="351739"/>
                  </a:lnTo>
                  <a:close/>
                </a:path>
                <a:path w="1432560" h="372745">
                  <a:moveTo>
                    <a:pt x="1233944" y="207048"/>
                  </a:moveTo>
                  <a:lnTo>
                    <a:pt x="1221740" y="186309"/>
                  </a:lnTo>
                  <a:lnTo>
                    <a:pt x="1210056" y="167411"/>
                  </a:lnTo>
                  <a:lnTo>
                    <a:pt x="1202715" y="156083"/>
                  </a:lnTo>
                  <a:lnTo>
                    <a:pt x="1202194" y="155282"/>
                  </a:lnTo>
                  <a:lnTo>
                    <a:pt x="1198321" y="149313"/>
                  </a:lnTo>
                  <a:lnTo>
                    <a:pt x="1186802" y="132461"/>
                  </a:lnTo>
                  <a:lnTo>
                    <a:pt x="1186802" y="103505"/>
                  </a:lnTo>
                  <a:lnTo>
                    <a:pt x="1225740" y="103505"/>
                  </a:lnTo>
                  <a:lnTo>
                    <a:pt x="1225740" y="81927"/>
                  </a:lnTo>
                  <a:lnTo>
                    <a:pt x="1186980" y="81927"/>
                  </a:lnTo>
                  <a:lnTo>
                    <a:pt x="1186980" y="0"/>
                  </a:lnTo>
                  <a:lnTo>
                    <a:pt x="1168603" y="0"/>
                  </a:lnTo>
                  <a:lnTo>
                    <a:pt x="1168603" y="81927"/>
                  </a:lnTo>
                  <a:lnTo>
                    <a:pt x="1120736" y="81927"/>
                  </a:lnTo>
                  <a:lnTo>
                    <a:pt x="1120736" y="103505"/>
                  </a:lnTo>
                  <a:lnTo>
                    <a:pt x="1168488" y="103505"/>
                  </a:lnTo>
                  <a:lnTo>
                    <a:pt x="1159802" y="142024"/>
                  </a:lnTo>
                  <a:lnTo>
                    <a:pt x="1147686" y="179539"/>
                  </a:lnTo>
                  <a:lnTo>
                    <a:pt x="1132230" y="215849"/>
                  </a:lnTo>
                  <a:lnTo>
                    <a:pt x="1113485" y="250672"/>
                  </a:lnTo>
                  <a:lnTo>
                    <a:pt x="1121410" y="274294"/>
                  </a:lnTo>
                  <a:lnTo>
                    <a:pt x="1148880" y="216281"/>
                  </a:lnTo>
                  <a:lnTo>
                    <a:pt x="1168603" y="155282"/>
                  </a:lnTo>
                  <a:lnTo>
                    <a:pt x="1168603" y="370078"/>
                  </a:lnTo>
                  <a:lnTo>
                    <a:pt x="1186802" y="370078"/>
                  </a:lnTo>
                  <a:lnTo>
                    <a:pt x="1186916" y="156083"/>
                  </a:lnTo>
                  <a:lnTo>
                    <a:pt x="1195031" y="170065"/>
                  </a:lnTo>
                  <a:lnTo>
                    <a:pt x="1203680" y="186105"/>
                  </a:lnTo>
                  <a:lnTo>
                    <a:pt x="1213192" y="204762"/>
                  </a:lnTo>
                  <a:lnTo>
                    <a:pt x="1223264" y="225386"/>
                  </a:lnTo>
                  <a:lnTo>
                    <a:pt x="1233944" y="207048"/>
                  </a:lnTo>
                  <a:close/>
                </a:path>
                <a:path w="1432560" h="372745">
                  <a:moveTo>
                    <a:pt x="1364957" y="259219"/>
                  </a:moveTo>
                  <a:lnTo>
                    <a:pt x="1349730" y="259219"/>
                  </a:lnTo>
                  <a:lnTo>
                    <a:pt x="1349730" y="275958"/>
                  </a:lnTo>
                  <a:lnTo>
                    <a:pt x="1349730" y="311442"/>
                  </a:lnTo>
                  <a:lnTo>
                    <a:pt x="1305128" y="311442"/>
                  </a:lnTo>
                  <a:lnTo>
                    <a:pt x="1305128" y="275958"/>
                  </a:lnTo>
                  <a:lnTo>
                    <a:pt x="1349730" y="275958"/>
                  </a:lnTo>
                  <a:lnTo>
                    <a:pt x="1349730" y="259219"/>
                  </a:lnTo>
                  <a:lnTo>
                    <a:pt x="1289900" y="259219"/>
                  </a:lnTo>
                  <a:lnTo>
                    <a:pt x="1289900" y="328129"/>
                  </a:lnTo>
                  <a:lnTo>
                    <a:pt x="1364957" y="328129"/>
                  </a:lnTo>
                  <a:lnTo>
                    <a:pt x="1364957" y="311442"/>
                  </a:lnTo>
                  <a:lnTo>
                    <a:pt x="1364957" y="275958"/>
                  </a:lnTo>
                  <a:lnTo>
                    <a:pt x="1364957" y="259219"/>
                  </a:lnTo>
                  <a:close/>
                </a:path>
                <a:path w="1432560" h="372745">
                  <a:moveTo>
                    <a:pt x="1411198" y="214388"/>
                  </a:moveTo>
                  <a:lnTo>
                    <a:pt x="1244561" y="214388"/>
                  </a:lnTo>
                  <a:lnTo>
                    <a:pt x="1244561" y="371348"/>
                  </a:lnTo>
                  <a:lnTo>
                    <a:pt x="1261872" y="371348"/>
                  </a:lnTo>
                  <a:lnTo>
                    <a:pt x="1261872" y="233133"/>
                  </a:lnTo>
                  <a:lnTo>
                    <a:pt x="1393672" y="233133"/>
                  </a:lnTo>
                  <a:lnTo>
                    <a:pt x="1393672" y="348538"/>
                  </a:lnTo>
                  <a:lnTo>
                    <a:pt x="1389507" y="353809"/>
                  </a:lnTo>
                  <a:lnTo>
                    <a:pt x="1381201" y="353809"/>
                  </a:lnTo>
                  <a:lnTo>
                    <a:pt x="1355242" y="353009"/>
                  </a:lnTo>
                  <a:lnTo>
                    <a:pt x="1359369" y="371348"/>
                  </a:lnTo>
                  <a:lnTo>
                    <a:pt x="1359458" y="371754"/>
                  </a:lnTo>
                  <a:lnTo>
                    <a:pt x="1386928" y="371754"/>
                  </a:lnTo>
                  <a:lnTo>
                    <a:pt x="1411198" y="342798"/>
                  </a:lnTo>
                  <a:lnTo>
                    <a:pt x="1411198" y="233133"/>
                  </a:lnTo>
                  <a:lnTo>
                    <a:pt x="1411198" y="214388"/>
                  </a:lnTo>
                  <a:close/>
                </a:path>
                <a:path w="1432560" h="372745">
                  <a:moveTo>
                    <a:pt x="1432102" y="144272"/>
                  </a:moveTo>
                  <a:lnTo>
                    <a:pt x="1412443" y="134137"/>
                  </a:lnTo>
                  <a:lnTo>
                    <a:pt x="1408938" y="131597"/>
                  </a:lnTo>
                  <a:lnTo>
                    <a:pt x="1395984" y="122262"/>
                  </a:lnTo>
                  <a:lnTo>
                    <a:pt x="1394637" y="121285"/>
                  </a:lnTo>
                  <a:lnTo>
                    <a:pt x="1378940" y="105968"/>
                  </a:lnTo>
                  <a:lnTo>
                    <a:pt x="1370749" y="95186"/>
                  </a:lnTo>
                  <a:lnTo>
                    <a:pt x="1370749" y="122262"/>
                  </a:lnTo>
                  <a:lnTo>
                    <a:pt x="1364005" y="122262"/>
                  </a:lnTo>
                  <a:lnTo>
                    <a:pt x="1364005" y="171157"/>
                  </a:lnTo>
                  <a:lnTo>
                    <a:pt x="1289900" y="171157"/>
                  </a:lnTo>
                  <a:lnTo>
                    <a:pt x="1289900" y="138531"/>
                  </a:lnTo>
                  <a:lnTo>
                    <a:pt x="1363891" y="138531"/>
                  </a:lnTo>
                  <a:lnTo>
                    <a:pt x="1364005" y="171157"/>
                  </a:lnTo>
                  <a:lnTo>
                    <a:pt x="1364005" y="122262"/>
                  </a:lnTo>
                  <a:lnTo>
                    <a:pt x="1285074" y="122262"/>
                  </a:lnTo>
                  <a:lnTo>
                    <a:pt x="1291767" y="114287"/>
                  </a:lnTo>
                  <a:lnTo>
                    <a:pt x="1298028" y="105968"/>
                  </a:lnTo>
                  <a:lnTo>
                    <a:pt x="1303743" y="97510"/>
                  </a:lnTo>
                  <a:lnTo>
                    <a:pt x="1309230" y="88430"/>
                  </a:lnTo>
                  <a:lnTo>
                    <a:pt x="1348333" y="88430"/>
                  </a:lnTo>
                  <a:lnTo>
                    <a:pt x="1370749" y="122262"/>
                  </a:lnTo>
                  <a:lnTo>
                    <a:pt x="1370749" y="95186"/>
                  </a:lnTo>
                  <a:lnTo>
                    <a:pt x="1365631" y="88430"/>
                  </a:lnTo>
                  <a:lnTo>
                    <a:pt x="1420304" y="88430"/>
                  </a:lnTo>
                  <a:lnTo>
                    <a:pt x="1420304" y="68846"/>
                  </a:lnTo>
                  <a:lnTo>
                    <a:pt x="1318615" y="68846"/>
                  </a:lnTo>
                  <a:lnTo>
                    <a:pt x="1322120" y="60159"/>
                  </a:lnTo>
                  <a:lnTo>
                    <a:pt x="1325333" y="51346"/>
                  </a:lnTo>
                  <a:lnTo>
                    <a:pt x="1328204" y="42430"/>
                  </a:lnTo>
                  <a:lnTo>
                    <a:pt x="1330312" y="34975"/>
                  </a:lnTo>
                  <a:lnTo>
                    <a:pt x="1330744" y="33426"/>
                  </a:lnTo>
                  <a:lnTo>
                    <a:pt x="1349349" y="30937"/>
                  </a:lnTo>
                  <a:lnTo>
                    <a:pt x="1367790" y="27520"/>
                  </a:lnTo>
                  <a:lnTo>
                    <a:pt x="1386039" y="23164"/>
                  </a:lnTo>
                  <a:lnTo>
                    <a:pt x="1404061" y="17907"/>
                  </a:lnTo>
                  <a:lnTo>
                    <a:pt x="1395412" y="774"/>
                  </a:lnTo>
                  <a:lnTo>
                    <a:pt x="1364234" y="8559"/>
                  </a:lnTo>
                  <a:lnTo>
                    <a:pt x="1328953" y="14224"/>
                  </a:lnTo>
                  <a:lnTo>
                    <a:pt x="1289532" y="17754"/>
                  </a:lnTo>
                  <a:lnTo>
                    <a:pt x="1245971" y="19126"/>
                  </a:lnTo>
                  <a:lnTo>
                    <a:pt x="1251432" y="37325"/>
                  </a:lnTo>
                  <a:lnTo>
                    <a:pt x="1251470" y="37477"/>
                  </a:lnTo>
                  <a:lnTo>
                    <a:pt x="1267752" y="37325"/>
                  </a:lnTo>
                  <a:lnTo>
                    <a:pt x="1283423" y="36855"/>
                  </a:lnTo>
                  <a:lnTo>
                    <a:pt x="1298524" y="36080"/>
                  </a:lnTo>
                  <a:lnTo>
                    <a:pt x="1313103" y="34975"/>
                  </a:lnTo>
                  <a:lnTo>
                    <a:pt x="1310347" y="43637"/>
                  </a:lnTo>
                  <a:lnTo>
                    <a:pt x="1307223" y="52184"/>
                  </a:lnTo>
                  <a:lnTo>
                    <a:pt x="1303756" y="60591"/>
                  </a:lnTo>
                  <a:lnTo>
                    <a:pt x="1299959" y="68846"/>
                  </a:lnTo>
                  <a:lnTo>
                    <a:pt x="1235570" y="68846"/>
                  </a:lnTo>
                  <a:lnTo>
                    <a:pt x="1235570" y="88430"/>
                  </a:lnTo>
                  <a:lnTo>
                    <a:pt x="1288834" y="88430"/>
                  </a:lnTo>
                  <a:lnTo>
                    <a:pt x="1274546" y="106197"/>
                  </a:lnTo>
                  <a:lnTo>
                    <a:pt x="1258468" y="121970"/>
                  </a:lnTo>
                  <a:lnTo>
                    <a:pt x="1240548" y="135826"/>
                  </a:lnTo>
                  <a:lnTo>
                    <a:pt x="1221028" y="147548"/>
                  </a:lnTo>
                  <a:lnTo>
                    <a:pt x="1229334" y="165481"/>
                  </a:lnTo>
                  <a:lnTo>
                    <a:pt x="1241158" y="158737"/>
                  </a:lnTo>
                  <a:lnTo>
                    <a:pt x="1252499" y="151231"/>
                  </a:lnTo>
                  <a:lnTo>
                    <a:pt x="1263332" y="142989"/>
                  </a:lnTo>
                  <a:lnTo>
                    <a:pt x="1273530" y="134137"/>
                  </a:lnTo>
                  <a:lnTo>
                    <a:pt x="1273606" y="187896"/>
                  </a:lnTo>
                  <a:lnTo>
                    <a:pt x="1379855" y="187896"/>
                  </a:lnTo>
                  <a:lnTo>
                    <a:pt x="1379855" y="171157"/>
                  </a:lnTo>
                  <a:lnTo>
                    <a:pt x="1379855" y="138531"/>
                  </a:lnTo>
                  <a:lnTo>
                    <a:pt x="1379855" y="134137"/>
                  </a:lnTo>
                  <a:lnTo>
                    <a:pt x="1379855" y="131597"/>
                  </a:lnTo>
                  <a:lnTo>
                    <a:pt x="1390027" y="140843"/>
                  </a:lnTo>
                  <a:lnTo>
                    <a:pt x="1400975" y="149313"/>
                  </a:lnTo>
                  <a:lnTo>
                    <a:pt x="1412379" y="156794"/>
                  </a:lnTo>
                  <a:lnTo>
                    <a:pt x="1424457" y="163423"/>
                  </a:lnTo>
                  <a:lnTo>
                    <a:pt x="1432102" y="144272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2910" y="6149701"/>
              <a:ext cx="102094" cy="9819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945850" y="6011684"/>
              <a:ext cx="3375660" cy="376555"/>
            </a:xfrm>
            <a:custGeom>
              <a:avLst/>
              <a:gdLst/>
              <a:ahLst/>
              <a:cxnLst/>
              <a:rect l="l" t="t" r="r" b="b"/>
              <a:pathLst>
                <a:path w="3375659" h="376554">
                  <a:moveTo>
                    <a:pt x="312826" y="60286"/>
                  </a:moveTo>
                  <a:lnTo>
                    <a:pt x="135293" y="60286"/>
                  </a:lnTo>
                  <a:lnTo>
                    <a:pt x="140081" y="46164"/>
                  </a:lnTo>
                  <a:lnTo>
                    <a:pt x="144589" y="31851"/>
                  </a:lnTo>
                  <a:lnTo>
                    <a:pt x="148767" y="17297"/>
                  </a:lnTo>
                  <a:lnTo>
                    <a:pt x="152590" y="2451"/>
                  </a:lnTo>
                  <a:lnTo>
                    <a:pt x="133604" y="0"/>
                  </a:lnTo>
                  <a:lnTo>
                    <a:pt x="129425" y="15074"/>
                  </a:lnTo>
                  <a:lnTo>
                    <a:pt x="124815" y="30200"/>
                  </a:lnTo>
                  <a:lnTo>
                    <a:pt x="119926" y="45212"/>
                  </a:lnTo>
                  <a:lnTo>
                    <a:pt x="114896" y="60007"/>
                  </a:lnTo>
                  <a:lnTo>
                    <a:pt x="12141" y="60007"/>
                  </a:lnTo>
                  <a:lnTo>
                    <a:pt x="12141" y="81648"/>
                  </a:lnTo>
                  <a:lnTo>
                    <a:pt x="106235" y="81648"/>
                  </a:lnTo>
                  <a:lnTo>
                    <a:pt x="85471" y="123736"/>
                  </a:lnTo>
                  <a:lnTo>
                    <a:pt x="60731" y="163525"/>
                  </a:lnTo>
                  <a:lnTo>
                    <a:pt x="32169" y="200736"/>
                  </a:lnTo>
                  <a:lnTo>
                    <a:pt x="0" y="235077"/>
                  </a:lnTo>
                  <a:lnTo>
                    <a:pt x="12141" y="253034"/>
                  </a:lnTo>
                  <a:lnTo>
                    <a:pt x="24358" y="240550"/>
                  </a:lnTo>
                  <a:lnTo>
                    <a:pt x="36182" y="227711"/>
                  </a:lnTo>
                  <a:lnTo>
                    <a:pt x="47599" y="214528"/>
                  </a:lnTo>
                  <a:lnTo>
                    <a:pt x="58597" y="200990"/>
                  </a:lnTo>
                  <a:lnTo>
                    <a:pt x="58597" y="375043"/>
                  </a:lnTo>
                  <a:lnTo>
                    <a:pt x="77254" y="375043"/>
                  </a:lnTo>
                  <a:lnTo>
                    <a:pt x="77254" y="200990"/>
                  </a:lnTo>
                  <a:lnTo>
                    <a:pt x="77254" y="174904"/>
                  </a:lnTo>
                  <a:lnTo>
                    <a:pt x="91414" y="152628"/>
                  </a:lnTo>
                  <a:lnTo>
                    <a:pt x="104394" y="129667"/>
                  </a:lnTo>
                  <a:lnTo>
                    <a:pt x="116166" y="106083"/>
                  </a:lnTo>
                  <a:lnTo>
                    <a:pt x="126695" y="81927"/>
                  </a:lnTo>
                  <a:lnTo>
                    <a:pt x="312826" y="81927"/>
                  </a:lnTo>
                  <a:lnTo>
                    <a:pt x="312826" y="60286"/>
                  </a:lnTo>
                  <a:close/>
                </a:path>
                <a:path w="3375659" h="376554">
                  <a:moveTo>
                    <a:pt x="313550" y="338213"/>
                  </a:moveTo>
                  <a:lnTo>
                    <a:pt x="213207" y="338213"/>
                  </a:lnTo>
                  <a:lnTo>
                    <a:pt x="213207" y="216344"/>
                  </a:lnTo>
                  <a:lnTo>
                    <a:pt x="297599" y="216344"/>
                  </a:lnTo>
                  <a:lnTo>
                    <a:pt x="297599" y="194322"/>
                  </a:lnTo>
                  <a:lnTo>
                    <a:pt x="213487" y="194322"/>
                  </a:lnTo>
                  <a:lnTo>
                    <a:pt x="213487" y="115608"/>
                  </a:lnTo>
                  <a:lnTo>
                    <a:pt x="194500" y="115608"/>
                  </a:lnTo>
                  <a:lnTo>
                    <a:pt x="194500" y="194322"/>
                  </a:lnTo>
                  <a:lnTo>
                    <a:pt x="111798" y="194322"/>
                  </a:lnTo>
                  <a:lnTo>
                    <a:pt x="111798" y="216344"/>
                  </a:lnTo>
                  <a:lnTo>
                    <a:pt x="194106" y="216344"/>
                  </a:lnTo>
                  <a:lnTo>
                    <a:pt x="194106" y="338213"/>
                  </a:lnTo>
                  <a:lnTo>
                    <a:pt x="96634" y="338213"/>
                  </a:lnTo>
                  <a:lnTo>
                    <a:pt x="96634" y="359765"/>
                  </a:lnTo>
                  <a:lnTo>
                    <a:pt x="313550" y="359765"/>
                  </a:lnTo>
                  <a:lnTo>
                    <a:pt x="313550" y="338213"/>
                  </a:lnTo>
                  <a:close/>
                </a:path>
                <a:path w="3375659" h="376554">
                  <a:moveTo>
                    <a:pt x="688251" y="173443"/>
                  </a:moveTo>
                  <a:lnTo>
                    <a:pt x="378612" y="173443"/>
                  </a:lnTo>
                  <a:lnTo>
                    <a:pt x="378612" y="195465"/>
                  </a:lnTo>
                  <a:lnTo>
                    <a:pt x="688251" y="195465"/>
                  </a:lnTo>
                  <a:lnTo>
                    <a:pt x="688251" y="173443"/>
                  </a:lnTo>
                  <a:close/>
                </a:path>
                <a:path w="3375659" h="376554">
                  <a:moveTo>
                    <a:pt x="1057795" y="221742"/>
                  </a:moveTo>
                  <a:lnTo>
                    <a:pt x="1040549" y="215074"/>
                  </a:lnTo>
                  <a:lnTo>
                    <a:pt x="1040003" y="227723"/>
                  </a:lnTo>
                  <a:lnTo>
                    <a:pt x="1038694" y="240322"/>
                  </a:lnTo>
                  <a:lnTo>
                    <a:pt x="1023467" y="278904"/>
                  </a:lnTo>
                  <a:lnTo>
                    <a:pt x="1014818" y="279044"/>
                  </a:lnTo>
                  <a:lnTo>
                    <a:pt x="960882" y="279044"/>
                  </a:lnTo>
                  <a:lnTo>
                    <a:pt x="949756" y="278638"/>
                  </a:lnTo>
                  <a:lnTo>
                    <a:pt x="944257" y="272503"/>
                  </a:lnTo>
                  <a:lnTo>
                    <a:pt x="944257" y="158762"/>
                  </a:lnTo>
                  <a:lnTo>
                    <a:pt x="1040828" y="158762"/>
                  </a:lnTo>
                  <a:lnTo>
                    <a:pt x="1040790" y="138760"/>
                  </a:lnTo>
                  <a:lnTo>
                    <a:pt x="1040663" y="79032"/>
                  </a:lnTo>
                  <a:lnTo>
                    <a:pt x="1040599" y="50279"/>
                  </a:lnTo>
                  <a:lnTo>
                    <a:pt x="1040549" y="30149"/>
                  </a:lnTo>
                  <a:lnTo>
                    <a:pt x="1022794" y="30149"/>
                  </a:lnTo>
                  <a:lnTo>
                    <a:pt x="1022794" y="50279"/>
                  </a:lnTo>
                  <a:lnTo>
                    <a:pt x="1022794" y="138760"/>
                  </a:lnTo>
                  <a:lnTo>
                    <a:pt x="944257" y="138760"/>
                  </a:lnTo>
                  <a:lnTo>
                    <a:pt x="944257" y="50279"/>
                  </a:lnTo>
                  <a:lnTo>
                    <a:pt x="1022794" y="50279"/>
                  </a:lnTo>
                  <a:lnTo>
                    <a:pt x="1022794" y="30149"/>
                  </a:lnTo>
                  <a:lnTo>
                    <a:pt x="925995" y="30149"/>
                  </a:lnTo>
                  <a:lnTo>
                    <a:pt x="925995" y="268236"/>
                  </a:lnTo>
                  <a:lnTo>
                    <a:pt x="927760" y="281927"/>
                  </a:lnTo>
                  <a:lnTo>
                    <a:pt x="933081" y="291757"/>
                  </a:lnTo>
                  <a:lnTo>
                    <a:pt x="942047" y="297675"/>
                  </a:lnTo>
                  <a:lnTo>
                    <a:pt x="954709" y="299656"/>
                  </a:lnTo>
                  <a:lnTo>
                    <a:pt x="1019759" y="299656"/>
                  </a:lnTo>
                  <a:lnTo>
                    <a:pt x="1050163" y="275577"/>
                  </a:lnTo>
                  <a:lnTo>
                    <a:pt x="1057097" y="235356"/>
                  </a:lnTo>
                  <a:lnTo>
                    <a:pt x="1057795" y="221742"/>
                  </a:lnTo>
                  <a:close/>
                </a:path>
                <a:path w="3375659" h="376554">
                  <a:moveTo>
                    <a:pt x="1065606" y="344551"/>
                  </a:moveTo>
                  <a:lnTo>
                    <a:pt x="978801" y="345757"/>
                  </a:lnTo>
                  <a:lnTo>
                    <a:pt x="940181" y="345160"/>
                  </a:lnTo>
                  <a:lnTo>
                    <a:pt x="936091" y="345160"/>
                  </a:lnTo>
                  <a:lnTo>
                    <a:pt x="898359" y="343001"/>
                  </a:lnTo>
                  <a:lnTo>
                    <a:pt x="870204" y="339559"/>
                  </a:lnTo>
                  <a:lnTo>
                    <a:pt x="850087" y="334746"/>
                  </a:lnTo>
                  <a:lnTo>
                    <a:pt x="850087" y="324142"/>
                  </a:lnTo>
                  <a:lnTo>
                    <a:pt x="850087" y="249961"/>
                  </a:lnTo>
                  <a:lnTo>
                    <a:pt x="901674" y="249961"/>
                  </a:lnTo>
                  <a:lnTo>
                    <a:pt x="901674" y="229946"/>
                  </a:lnTo>
                  <a:lnTo>
                    <a:pt x="850150" y="229946"/>
                  </a:lnTo>
                  <a:lnTo>
                    <a:pt x="850150" y="166306"/>
                  </a:lnTo>
                  <a:lnTo>
                    <a:pt x="905154" y="166306"/>
                  </a:lnTo>
                  <a:lnTo>
                    <a:pt x="905154" y="144957"/>
                  </a:lnTo>
                  <a:lnTo>
                    <a:pt x="843572" y="144957"/>
                  </a:lnTo>
                  <a:lnTo>
                    <a:pt x="843572" y="78867"/>
                  </a:lnTo>
                  <a:lnTo>
                    <a:pt x="900658" y="78867"/>
                  </a:lnTo>
                  <a:lnTo>
                    <a:pt x="900658" y="58508"/>
                  </a:lnTo>
                  <a:lnTo>
                    <a:pt x="843572" y="58508"/>
                  </a:lnTo>
                  <a:lnTo>
                    <a:pt x="843572" y="1003"/>
                  </a:lnTo>
                  <a:lnTo>
                    <a:pt x="824928" y="1231"/>
                  </a:lnTo>
                  <a:lnTo>
                    <a:pt x="824928" y="58674"/>
                  </a:lnTo>
                  <a:lnTo>
                    <a:pt x="765365" y="58674"/>
                  </a:lnTo>
                  <a:lnTo>
                    <a:pt x="765365" y="79032"/>
                  </a:lnTo>
                  <a:lnTo>
                    <a:pt x="824928" y="79032"/>
                  </a:lnTo>
                  <a:lnTo>
                    <a:pt x="824928" y="145161"/>
                  </a:lnTo>
                  <a:lnTo>
                    <a:pt x="758456" y="145161"/>
                  </a:lnTo>
                  <a:lnTo>
                    <a:pt x="758456" y="166306"/>
                  </a:lnTo>
                  <a:lnTo>
                    <a:pt x="831608" y="166306"/>
                  </a:lnTo>
                  <a:lnTo>
                    <a:pt x="831608" y="324142"/>
                  </a:lnTo>
                  <a:lnTo>
                    <a:pt x="820280" y="313512"/>
                  </a:lnTo>
                  <a:lnTo>
                    <a:pt x="809637" y="300189"/>
                  </a:lnTo>
                  <a:lnTo>
                    <a:pt x="804824" y="292379"/>
                  </a:lnTo>
                  <a:lnTo>
                    <a:pt x="799693" y="284060"/>
                  </a:lnTo>
                  <a:lnTo>
                    <a:pt x="790549" y="265163"/>
                  </a:lnTo>
                  <a:lnTo>
                    <a:pt x="790486" y="265036"/>
                  </a:lnTo>
                  <a:lnTo>
                    <a:pt x="792314" y="249961"/>
                  </a:lnTo>
                  <a:lnTo>
                    <a:pt x="792441" y="248945"/>
                  </a:lnTo>
                  <a:lnTo>
                    <a:pt x="794042" y="232206"/>
                  </a:lnTo>
                  <a:lnTo>
                    <a:pt x="795261" y="215074"/>
                  </a:lnTo>
                  <a:lnTo>
                    <a:pt x="796048" y="197383"/>
                  </a:lnTo>
                  <a:lnTo>
                    <a:pt x="778738" y="194919"/>
                  </a:lnTo>
                  <a:lnTo>
                    <a:pt x="776617" y="235356"/>
                  </a:lnTo>
                  <a:lnTo>
                    <a:pt x="776541" y="236728"/>
                  </a:lnTo>
                  <a:lnTo>
                    <a:pt x="770826" y="278130"/>
                  </a:lnTo>
                  <a:lnTo>
                    <a:pt x="761619" y="318909"/>
                  </a:lnTo>
                  <a:lnTo>
                    <a:pt x="748969" y="358825"/>
                  </a:lnTo>
                  <a:lnTo>
                    <a:pt x="763181" y="373507"/>
                  </a:lnTo>
                  <a:lnTo>
                    <a:pt x="776643" y="333463"/>
                  </a:lnTo>
                  <a:lnTo>
                    <a:pt x="786320" y="292379"/>
                  </a:lnTo>
                  <a:lnTo>
                    <a:pt x="796963" y="311264"/>
                  </a:lnTo>
                  <a:lnTo>
                    <a:pt x="834809" y="349415"/>
                  </a:lnTo>
                  <a:lnTo>
                    <a:pt x="886434" y="361924"/>
                  </a:lnTo>
                  <a:lnTo>
                    <a:pt x="928903" y="365099"/>
                  </a:lnTo>
                  <a:lnTo>
                    <a:pt x="982510" y="366166"/>
                  </a:lnTo>
                  <a:lnTo>
                    <a:pt x="1062177" y="366166"/>
                  </a:lnTo>
                  <a:lnTo>
                    <a:pt x="1065415" y="345757"/>
                  </a:lnTo>
                  <a:lnTo>
                    <a:pt x="1065517" y="345160"/>
                  </a:lnTo>
                  <a:lnTo>
                    <a:pt x="1065606" y="344551"/>
                  </a:lnTo>
                  <a:close/>
                </a:path>
                <a:path w="3375659" h="376554">
                  <a:moveTo>
                    <a:pt x="1339659" y="198729"/>
                  </a:moveTo>
                  <a:lnTo>
                    <a:pt x="1321346" y="163563"/>
                  </a:lnTo>
                  <a:lnTo>
                    <a:pt x="1313713" y="163703"/>
                  </a:lnTo>
                  <a:lnTo>
                    <a:pt x="1307757" y="163169"/>
                  </a:lnTo>
                  <a:lnTo>
                    <a:pt x="1301851" y="165239"/>
                  </a:lnTo>
                  <a:lnTo>
                    <a:pt x="1293761" y="173240"/>
                  </a:lnTo>
                  <a:lnTo>
                    <a:pt x="1291577" y="178384"/>
                  </a:lnTo>
                  <a:lnTo>
                    <a:pt x="1291463" y="183781"/>
                  </a:lnTo>
                  <a:lnTo>
                    <a:pt x="1292923" y="192112"/>
                  </a:lnTo>
                  <a:lnTo>
                    <a:pt x="1297343" y="199009"/>
                  </a:lnTo>
                  <a:lnTo>
                    <a:pt x="1304074" y="203758"/>
                  </a:lnTo>
                  <a:lnTo>
                    <a:pt x="1312418" y="205663"/>
                  </a:lnTo>
                  <a:lnTo>
                    <a:pt x="1315389" y="205867"/>
                  </a:lnTo>
                  <a:lnTo>
                    <a:pt x="1318374" y="205460"/>
                  </a:lnTo>
                  <a:lnTo>
                    <a:pt x="1321130" y="204470"/>
                  </a:lnTo>
                  <a:lnTo>
                    <a:pt x="1320622" y="211404"/>
                  </a:lnTo>
                  <a:lnTo>
                    <a:pt x="1295260" y="244678"/>
                  </a:lnTo>
                  <a:lnTo>
                    <a:pt x="1288199" y="247624"/>
                  </a:lnTo>
                  <a:lnTo>
                    <a:pt x="1288199" y="263969"/>
                  </a:lnTo>
                  <a:lnTo>
                    <a:pt x="1325232" y="240753"/>
                  </a:lnTo>
                  <a:lnTo>
                    <a:pt x="1338795" y="210019"/>
                  </a:lnTo>
                  <a:lnTo>
                    <a:pt x="1339659" y="198729"/>
                  </a:lnTo>
                  <a:close/>
                </a:path>
                <a:path w="3375659" h="376554">
                  <a:moveTo>
                    <a:pt x="1880323" y="173443"/>
                  </a:moveTo>
                  <a:lnTo>
                    <a:pt x="1570355" y="173443"/>
                  </a:lnTo>
                  <a:lnTo>
                    <a:pt x="1570355" y="195465"/>
                  </a:lnTo>
                  <a:lnTo>
                    <a:pt x="1880323" y="195465"/>
                  </a:lnTo>
                  <a:lnTo>
                    <a:pt x="1880323" y="173443"/>
                  </a:lnTo>
                  <a:close/>
                </a:path>
                <a:path w="3375659" h="376554">
                  <a:moveTo>
                    <a:pt x="2079701" y="268503"/>
                  </a:moveTo>
                  <a:lnTo>
                    <a:pt x="2074862" y="248488"/>
                  </a:lnTo>
                  <a:lnTo>
                    <a:pt x="2059012" y="257898"/>
                  </a:lnTo>
                  <a:lnTo>
                    <a:pt x="2042883" y="266801"/>
                  </a:lnTo>
                  <a:lnTo>
                    <a:pt x="2026488" y="275209"/>
                  </a:lnTo>
                  <a:lnTo>
                    <a:pt x="2009813" y="283108"/>
                  </a:lnTo>
                  <a:lnTo>
                    <a:pt x="2009813" y="124942"/>
                  </a:lnTo>
                  <a:lnTo>
                    <a:pt x="2077224" y="124942"/>
                  </a:lnTo>
                  <a:lnTo>
                    <a:pt x="2077224" y="103339"/>
                  </a:lnTo>
                  <a:lnTo>
                    <a:pt x="2009813" y="103339"/>
                  </a:lnTo>
                  <a:lnTo>
                    <a:pt x="2009813" y="7124"/>
                  </a:lnTo>
                  <a:lnTo>
                    <a:pt x="1991156" y="7124"/>
                  </a:lnTo>
                  <a:lnTo>
                    <a:pt x="1991156" y="103339"/>
                  </a:lnTo>
                  <a:lnTo>
                    <a:pt x="1946148" y="103339"/>
                  </a:lnTo>
                  <a:lnTo>
                    <a:pt x="1946148" y="124942"/>
                  </a:lnTo>
                  <a:lnTo>
                    <a:pt x="1991042" y="124942"/>
                  </a:lnTo>
                  <a:lnTo>
                    <a:pt x="1991042" y="277037"/>
                  </a:lnTo>
                  <a:lnTo>
                    <a:pt x="1991436" y="282282"/>
                  </a:lnTo>
                  <a:lnTo>
                    <a:pt x="1991550" y="283845"/>
                  </a:lnTo>
                  <a:lnTo>
                    <a:pt x="1988515" y="290449"/>
                  </a:lnTo>
                  <a:lnTo>
                    <a:pt x="1983003" y="294525"/>
                  </a:lnTo>
                  <a:lnTo>
                    <a:pt x="1988743" y="315201"/>
                  </a:lnTo>
                  <a:lnTo>
                    <a:pt x="2012530" y="305663"/>
                  </a:lnTo>
                  <a:lnTo>
                    <a:pt x="2035670" y="294678"/>
                  </a:lnTo>
                  <a:lnTo>
                    <a:pt x="2056587" y="283108"/>
                  </a:lnTo>
                  <a:lnTo>
                    <a:pt x="2058085" y="282282"/>
                  </a:lnTo>
                  <a:lnTo>
                    <a:pt x="2079701" y="268503"/>
                  </a:lnTo>
                  <a:close/>
                </a:path>
                <a:path w="3375659" h="376554">
                  <a:moveTo>
                    <a:pt x="2244928" y="31254"/>
                  </a:moveTo>
                  <a:lnTo>
                    <a:pt x="2068855" y="31254"/>
                  </a:lnTo>
                  <a:lnTo>
                    <a:pt x="2068855" y="52895"/>
                  </a:lnTo>
                  <a:lnTo>
                    <a:pt x="2138070" y="52895"/>
                  </a:lnTo>
                  <a:lnTo>
                    <a:pt x="2138070" y="99618"/>
                  </a:lnTo>
                  <a:lnTo>
                    <a:pt x="2134489" y="156743"/>
                  </a:lnTo>
                  <a:lnTo>
                    <a:pt x="2125218" y="208419"/>
                  </a:lnTo>
                  <a:lnTo>
                    <a:pt x="2110244" y="254635"/>
                  </a:lnTo>
                  <a:lnTo>
                    <a:pt x="2089569" y="295389"/>
                  </a:lnTo>
                  <a:lnTo>
                    <a:pt x="2063191" y="330669"/>
                  </a:lnTo>
                  <a:lnTo>
                    <a:pt x="2031098" y="360489"/>
                  </a:lnTo>
                  <a:lnTo>
                    <a:pt x="2045982" y="376034"/>
                  </a:lnTo>
                  <a:lnTo>
                    <a:pt x="2079117" y="344233"/>
                  </a:lnTo>
                  <a:lnTo>
                    <a:pt x="2106345" y="306730"/>
                  </a:lnTo>
                  <a:lnTo>
                    <a:pt x="2127694" y="263512"/>
                  </a:lnTo>
                  <a:lnTo>
                    <a:pt x="2143150" y="214591"/>
                  </a:lnTo>
                  <a:lnTo>
                    <a:pt x="2152713" y="159956"/>
                  </a:lnTo>
                  <a:lnTo>
                    <a:pt x="2156383" y="99618"/>
                  </a:lnTo>
                  <a:lnTo>
                    <a:pt x="2156383" y="52895"/>
                  </a:lnTo>
                  <a:lnTo>
                    <a:pt x="2226272" y="52895"/>
                  </a:lnTo>
                  <a:lnTo>
                    <a:pt x="2225954" y="99618"/>
                  </a:lnTo>
                  <a:lnTo>
                    <a:pt x="2225878" y="109855"/>
                  </a:lnTo>
                  <a:lnTo>
                    <a:pt x="2225776" y="124942"/>
                  </a:lnTo>
                  <a:lnTo>
                    <a:pt x="2225167" y="175374"/>
                  </a:lnTo>
                  <a:lnTo>
                    <a:pt x="2225078" y="183261"/>
                  </a:lnTo>
                  <a:lnTo>
                    <a:pt x="2224176" y="227850"/>
                  </a:lnTo>
                  <a:lnTo>
                    <a:pt x="2221395" y="286918"/>
                  </a:lnTo>
                  <a:lnTo>
                    <a:pt x="2208517" y="329323"/>
                  </a:lnTo>
                  <a:lnTo>
                    <a:pt x="2180602" y="343623"/>
                  </a:lnTo>
                  <a:lnTo>
                    <a:pt x="2175014" y="343623"/>
                  </a:lnTo>
                  <a:lnTo>
                    <a:pt x="2162695" y="343306"/>
                  </a:lnTo>
                  <a:lnTo>
                    <a:pt x="2152764" y="342912"/>
                  </a:lnTo>
                  <a:lnTo>
                    <a:pt x="2142172" y="342353"/>
                  </a:lnTo>
                  <a:lnTo>
                    <a:pt x="2146668" y="362762"/>
                  </a:lnTo>
                  <a:lnTo>
                    <a:pt x="2158695" y="363283"/>
                  </a:lnTo>
                  <a:lnTo>
                    <a:pt x="2179637" y="363969"/>
                  </a:lnTo>
                  <a:lnTo>
                    <a:pt x="2183015" y="363969"/>
                  </a:lnTo>
                  <a:lnTo>
                    <a:pt x="2205634" y="359575"/>
                  </a:lnTo>
                  <a:lnTo>
                    <a:pt x="2222665" y="346417"/>
                  </a:lnTo>
                  <a:lnTo>
                    <a:pt x="2224113" y="343623"/>
                  </a:lnTo>
                  <a:lnTo>
                    <a:pt x="2234044" y="324510"/>
                  </a:lnTo>
                  <a:lnTo>
                    <a:pt x="2239607" y="294678"/>
                  </a:lnTo>
                  <a:lnTo>
                    <a:pt x="2239632" y="294525"/>
                  </a:lnTo>
                  <a:lnTo>
                    <a:pt x="2239759" y="293852"/>
                  </a:lnTo>
                  <a:lnTo>
                    <a:pt x="2241550" y="268503"/>
                  </a:lnTo>
                  <a:lnTo>
                    <a:pt x="2241651" y="266801"/>
                  </a:lnTo>
                  <a:lnTo>
                    <a:pt x="2242997" y="230136"/>
                  </a:lnTo>
                  <a:lnTo>
                    <a:pt x="2243086" y="227850"/>
                  </a:lnTo>
                  <a:lnTo>
                    <a:pt x="2244115" y="175374"/>
                  </a:lnTo>
                  <a:lnTo>
                    <a:pt x="2244725" y="109855"/>
                  </a:lnTo>
                  <a:lnTo>
                    <a:pt x="2244750" y="99618"/>
                  </a:lnTo>
                  <a:lnTo>
                    <a:pt x="2244877" y="52895"/>
                  </a:lnTo>
                  <a:lnTo>
                    <a:pt x="2244928" y="31254"/>
                  </a:lnTo>
                  <a:close/>
                </a:path>
                <a:path w="3375659" h="376554">
                  <a:moveTo>
                    <a:pt x="2463863" y="132702"/>
                  </a:moveTo>
                  <a:lnTo>
                    <a:pt x="2463317" y="130035"/>
                  </a:lnTo>
                  <a:lnTo>
                    <a:pt x="2459431" y="113131"/>
                  </a:lnTo>
                  <a:lnTo>
                    <a:pt x="2436088" y="121945"/>
                  </a:lnTo>
                  <a:lnTo>
                    <a:pt x="2412479" y="130035"/>
                  </a:lnTo>
                  <a:lnTo>
                    <a:pt x="2388641" y="137426"/>
                  </a:lnTo>
                  <a:lnTo>
                    <a:pt x="2364600" y="144094"/>
                  </a:lnTo>
                  <a:lnTo>
                    <a:pt x="2364600" y="72910"/>
                  </a:lnTo>
                  <a:lnTo>
                    <a:pt x="2458250" y="72910"/>
                  </a:lnTo>
                  <a:lnTo>
                    <a:pt x="2458250" y="52400"/>
                  </a:lnTo>
                  <a:lnTo>
                    <a:pt x="2364600" y="52400"/>
                  </a:lnTo>
                  <a:lnTo>
                    <a:pt x="2364600" y="3454"/>
                  </a:lnTo>
                  <a:lnTo>
                    <a:pt x="2346287" y="3454"/>
                  </a:lnTo>
                  <a:lnTo>
                    <a:pt x="2346337" y="144297"/>
                  </a:lnTo>
                  <a:lnTo>
                    <a:pt x="2343366" y="148958"/>
                  </a:lnTo>
                  <a:lnTo>
                    <a:pt x="2338641" y="151028"/>
                  </a:lnTo>
                  <a:lnTo>
                    <a:pt x="2344547" y="171043"/>
                  </a:lnTo>
                  <a:lnTo>
                    <a:pt x="2374798" y="162788"/>
                  </a:lnTo>
                  <a:lnTo>
                    <a:pt x="2404808" y="153644"/>
                  </a:lnTo>
                  <a:lnTo>
                    <a:pt x="2433078" y="144094"/>
                  </a:lnTo>
                  <a:lnTo>
                    <a:pt x="2434526" y="143598"/>
                  </a:lnTo>
                  <a:lnTo>
                    <a:pt x="2463863" y="132702"/>
                  </a:lnTo>
                  <a:close/>
                </a:path>
                <a:path w="3375659" h="376554">
                  <a:moveTo>
                    <a:pt x="2583599" y="195465"/>
                  </a:moveTo>
                  <a:lnTo>
                    <a:pt x="2565679" y="195465"/>
                  </a:lnTo>
                  <a:lnTo>
                    <a:pt x="2565679" y="216204"/>
                  </a:lnTo>
                  <a:lnTo>
                    <a:pt x="2565679" y="264706"/>
                  </a:lnTo>
                  <a:lnTo>
                    <a:pt x="2565679" y="285115"/>
                  </a:lnTo>
                  <a:lnTo>
                    <a:pt x="2565679" y="332409"/>
                  </a:lnTo>
                  <a:lnTo>
                    <a:pt x="2382913" y="332409"/>
                  </a:lnTo>
                  <a:lnTo>
                    <a:pt x="2382913" y="285115"/>
                  </a:lnTo>
                  <a:lnTo>
                    <a:pt x="2565679" y="285115"/>
                  </a:lnTo>
                  <a:lnTo>
                    <a:pt x="2565679" y="264706"/>
                  </a:lnTo>
                  <a:lnTo>
                    <a:pt x="2382913" y="264706"/>
                  </a:lnTo>
                  <a:lnTo>
                    <a:pt x="2382913" y="216204"/>
                  </a:lnTo>
                  <a:lnTo>
                    <a:pt x="2565679" y="216204"/>
                  </a:lnTo>
                  <a:lnTo>
                    <a:pt x="2565679" y="195465"/>
                  </a:lnTo>
                  <a:lnTo>
                    <a:pt x="2459431" y="195465"/>
                  </a:lnTo>
                  <a:lnTo>
                    <a:pt x="2464270" y="186499"/>
                  </a:lnTo>
                  <a:lnTo>
                    <a:pt x="2468473" y="177241"/>
                  </a:lnTo>
                  <a:lnTo>
                    <a:pt x="2472055" y="167716"/>
                  </a:lnTo>
                  <a:lnTo>
                    <a:pt x="2475001" y="157962"/>
                  </a:lnTo>
                  <a:lnTo>
                    <a:pt x="2455392" y="154698"/>
                  </a:lnTo>
                  <a:lnTo>
                    <a:pt x="2452268" y="165252"/>
                  </a:lnTo>
                  <a:lnTo>
                    <a:pt x="2448496" y="175577"/>
                  </a:lnTo>
                  <a:lnTo>
                    <a:pt x="2444077" y="185661"/>
                  </a:lnTo>
                  <a:lnTo>
                    <a:pt x="2439035" y="195465"/>
                  </a:lnTo>
                  <a:lnTo>
                    <a:pt x="2364930" y="195465"/>
                  </a:lnTo>
                  <a:lnTo>
                    <a:pt x="2364930" y="374434"/>
                  </a:lnTo>
                  <a:lnTo>
                    <a:pt x="2382913" y="374434"/>
                  </a:lnTo>
                  <a:lnTo>
                    <a:pt x="2382913" y="352425"/>
                  </a:lnTo>
                  <a:lnTo>
                    <a:pt x="2565679" y="352425"/>
                  </a:lnTo>
                  <a:lnTo>
                    <a:pt x="2565679" y="374040"/>
                  </a:lnTo>
                  <a:lnTo>
                    <a:pt x="2583599" y="374040"/>
                  </a:lnTo>
                  <a:lnTo>
                    <a:pt x="2583599" y="352425"/>
                  </a:lnTo>
                  <a:lnTo>
                    <a:pt x="2583599" y="332409"/>
                  </a:lnTo>
                  <a:lnTo>
                    <a:pt x="2583599" y="285115"/>
                  </a:lnTo>
                  <a:lnTo>
                    <a:pt x="2583599" y="264706"/>
                  </a:lnTo>
                  <a:lnTo>
                    <a:pt x="2583599" y="216204"/>
                  </a:lnTo>
                  <a:lnTo>
                    <a:pt x="2583599" y="195465"/>
                  </a:lnTo>
                  <a:close/>
                </a:path>
                <a:path w="3375659" h="376554">
                  <a:moveTo>
                    <a:pt x="2621013" y="96939"/>
                  </a:moveTo>
                  <a:lnTo>
                    <a:pt x="2603373" y="90271"/>
                  </a:lnTo>
                  <a:lnTo>
                    <a:pt x="2601836" y="108432"/>
                  </a:lnTo>
                  <a:lnTo>
                    <a:pt x="2599423" y="121945"/>
                  </a:lnTo>
                  <a:lnTo>
                    <a:pt x="2580386" y="143497"/>
                  </a:lnTo>
                  <a:lnTo>
                    <a:pt x="2574328" y="143217"/>
                  </a:lnTo>
                  <a:lnTo>
                    <a:pt x="2507856" y="143217"/>
                  </a:lnTo>
                  <a:lnTo>
                    <a:pt x="2502687" y="137083"/>
                  </a:lnTo>
                  <a:lnTo>
                    <a:pt x="2502687" y="73533"/>
                  </a:lnTo>
                  <a:lnTo>
                    <a:pt x="2606129" y="66192"/>
                  </a:lnTo>
                  <a:lnTo>
                    <a:pt x="2606129" y="52895"/>
                  </a:lnTo>
                  <a:lnTo>
                    <a:pt x="2606129" y="45554"/>
                  </a:lnTo>
                  <a:lnTo>
                    <a:pt x="2502687" y="52895"/>
                  </a:lnTo>
                  <a:lnTo>
                    <a:pt x="2502687" y="4394"/>
                  </a:lnTo>
                  <a:lnTo>
                    <a:pt x="2484323" y="4394"/>
                  </a:lnTo>
                  <a:lnTo>
                    <a:pt x="2484386" y="130035"/>
                  </a:lnTo>
                  <a:lnTo>
                    <a:pt x="2485974" y="143217"/>
                  </a:lnTo>
                  <a:lnTo>
                    <a:pt x="2486025" y="143598"/>
                  </a:lnTo>
                  <a:lnTo>
                    <a:pt x="2486139" y="144589"/>
                  </a:lnTo>
                  <a:lnTo>
                    <a:pt x="2491600" y="155448"/>
                  </a:lnTo>
                  <a:lnTo>
                    <a:pt x="2500680" y="162026"/>
                  </a:lnTo>
                  <a:lnTo>
                    <a:pt x="2513368" y="164236"/>
                  </a:lnTo>
                  <a:lnTo>
                    <a:pt x="2579154" y="164236"/>
                  </a:lnTo>
                  <a:lnTo>
                    <a:pt x="2612644" y="143598"/>
                  </a:lnTo>
                  <a:lnTo>
                    <a:pt x="2615285" y="135458"/>
                  </a:lnTo>
                  <a:lnTo>
                    <a:pt x="2618524" y="118503"/>
                  </a:lnTo>
                  <a:lnTo>
                    <a:pt x="2621013" y="96939"/>
                  </a:lnTo>
                  <a:close/>
                </a:path>
                <a:path w="3375659" h="376554">
                  <a:moveTo>
                    <a:pt x="2864904" y="119202"/>
                  </a:moveTo>
                  <a:lnTo>
                    <a:pt x="2846870" y="119202"/>
                  </a:lnTo>
                  <a:lnTo>
                    <a:pt x="2846870" y="139230"/>
                  </a:lnTo>
                  <a:lnTo>
                    <a:pt x="2846870" y="243154"/>
                  </a:lnTo>
                  <a:lnTo>
                    <a:pt x="2753487" y="243154"/>
                  </a:lnTo>
                  <a:lnTo>
                    <a:pt x="2753487" y="139230"/>
                  </a:lnTo>
                  <a:lnTo>
                    <a:pt x="2846870" y="139230"/>
                  </a:lnTo>
                  <a:lnTo>
                    <a:pt x="2846870" y="119202"/>
                  </a:lnTo>
                  <a:lnTo>
                    <a:pt x="2735516" y="119202"/>
                  </a:lnTo>
                  <a:lnTo>
                    <a:pt x="2735516" y="300659"/>
                  </a:lnTo>
                  <a:lnTo>
                    <a:pt x="2753487" y="300659"/>
                  </a:lnTo>
                  <a:lnTo>
                    <a:pt x="2753487" y="263563"/>
                  </a:lnTo>
                  <a:lnTo>
                    <a:pt x="2864904" y="263563"/>
                  </a:lnTo>
                  <a:lnTo>
                    <a:pt x="2864904" y="243154"/>
                  </a:lnTo>
                  <a:lnTo>
                    <a:pt x="2864904" y="139230"/>
                  </a:lnTo>
                  <a:lnTo>
                    <a:pt x="2864904" y="119202"/>
                  </a:lnTo>
                  <a:close/>
                </a:path>
                <a:path w="3375659" h="376554">
                  <a:moveTo>
                    <a:pt x="3000527" y="28371"/>
                  </a:moveTo>
                  <a:lnTo>
                    <a:pt x="2693657" y="28536"/>
                  </a:lnTo>
                  <a:lnTo>
                    <a:pt x="2693657" y="50165"/>
                  </a:lnTo>
                  <a:lnTo>
                    <a:pt x="2934284" y="50165"/>
                  </a:lnTo>
                  <a:lnTo>
                    <a:pt x="2934284" y="327342"/>
                  </a:lnTo>
                  <a:lnTo>
                    <a:pt x="2933065" y="337832"/>
                  </a:lnTo>
                  <a:lnTo>
                    <a:pt x="2929420" y="345363"/>
                  </a:lnTo>
                  <a:lnTo>
                    <a:pt x="2923387" y="349897"/>
                  </a:lnTo>
                  <a:lnTo>
                    <a:pt x="2914954" y="351421"/>
                  </a:lnTo>
                  <a:lnTo>
                    <a:pt x="2901785" y="351282"/>
                  </a:lnTo>
                  <a:lnTo>
                    <a:pt x="2888259" y="350913"/>
                  </a:lnTo>
                  <a:lnTo>
                    <a:pt x="2860294" y="349758"/>
                  </a:lnTo>
                  <a:lnTo>
                    <a:pt x="2864396" y="370967"/>
                  </a:lnTo>
                  <a:lnTo>
                    <a:pt x="2921470" y="370967"/>
                  </a:lnTo>
                  <a:lnTo>
                    <a:pt x="2935389" y="368604"/>
                  </a:lnTo>
                  <a:lnTo>
                    <a:pt x="2945346" y="361505"/>
                  </a:lnTo>
                  <a:lnTo>
                    <a:pt x="2950438" y="351421"/>
                  </a:lnTo>
                  <a:lnTo>
                    <a:pt x="2951213" y="349897"/>
                  </a:lnTo>
                  <a:lnTo>
                    <a:pt x="2951289" y="349758"/>
                  </a:lnTo>
                  <a:lnTo>
                    <a:pt x="2951848" y="345363"/>
                  </a:lnTo>
                  <a:lnTo>
                    <a:pt x="2953334" y="333082"/>
                  </a:lnTo>
                  <a:lnTo>
                    <a:pt x="2953334" y="49949"/>
                  </a:lnTo>
                  <a:lnTo>
                    <a:pt x="3000527" y="49949"/>
                  </a:lnTo>
                  <a:lnTo>
                    <a:pt x="3000527" y="28371"/>
                  </a:lnTo>
                  <a:close/>
                </a:path>
                <a:path w="3375659" h="376554">
                  <a:moveTo>
                    <a:pt x="3210483" y="148628"/>
                  </a:moveTo>
                  <a:lnTo>
                    <a:pt x="3088055" y="148628"/>
                  </a:lnTo>
                  <a:lnTo>
                    <a:pt x="3088055" y="252158"/>
                  </a:lnTo>
                  <a:lnTo>
                    <a:pt x="3086316" y="282448"/>
                  </a:lnTo>
                  <a:lnTo>
                    <a:pt x="3086277" y="283184"/>
                  </a:lnTo>
                  <a:lnTo>
                    <a:pt x="3081528" y="311416"/>
                  </a:lnTo>
                  <a:lnTo>
                    <a:pt x="3073806" y="336816"/>
                  </a:lnTo>
                  <a:lnTo>
                    <a:pt x="3063113" y="359359"/>
                  </a:lnTo>
                  <a:lnTo>
                    <a:pt x="3076600" y="374434"/>
                  </a:lnTo>
                  <a:lnTo>
                    <a:pt x="3098203" y="320014"/>
                  </a:lnTo>
                  <a:lnTo>
                    <a:pt x="3105962" y="252158"/>
                  </a:lnTo>
                  <a:lnTo>
                    <a:pt x="3106039" y="226479"/>
                  </a:lnTo>
                  <a:lnTo>
                    <a:pt x="3113887" y="227457"/>
                  </a:lnTo>
                  <a:lnTo>
                    <a:pt x="3121787" y="228587"/>
                  </a:lnTo>
                  <a:lnTo>
                    <a:pt x="3129686" y="229882"/>
                  </a:lnTo>
                  <a:lnTo>
                    <a:pt x="3137497" y="231355"/>
                  </a:lnTo>
                  <a:lnTo>
                    <a:pt x="3146666" y="232879"/>
                  </a:lnTo>
                  <a:lnTo>
                    <a:pt x="3155772" y="234696"/>
                  </a:lnTo>
                  <a:lnTo>
                    <a:pt x="3164840" y="236753"/>
                  </a:lnTo>
                  <a:lnTo>
                    <a:pt x="3173844" y="239090"/>
                  </a:lnTo>
                  <a:lnTo>
                    <a:pt x="3178492" y="226479"/>
                  </a:lnTo>
                  <a:lnTo>
                    <a:pt x="3180194" y="221869"/>
                  </a:lnTo>
                  <a:lnTo>
                    <a:pt x="3161207" y="217868"/>
                  </a:lnTo>
                  <a:lnTo>
                    <a:pt x="3153295" y="216331"/>
                  </a:lnTo>
                  <a:lnTo>
                    <a:pt x="3146488" y="215201"/>
                  </a:lnTo>
                  <a:lnTo>
                    <a:pt x="3137916" y="213652"/>
                  </a:lnTo>
                  <a:lnTo>
                    <a:pt x="3128327" y="212102"/>
                  </a:lnTo>
                  <a:lnTo>
                    <a:pt x="3117697" y="210578"/>
                  </a:lnTo>
                  <a:lnTo>
                    <a:pt x="3106039" y="209067"/>
                  </a:lnTo>
                  <a:lnTo>
                    <a:pt x="3106039" y="168706"/>
                  </a:lnTo>
                  <a:lnTo>
                    <a:pt x="3192500" y="168706"/>
                  </a:lnTo>
                  <a:lnTo>
                    <a:pt x="3192500" y="267766"/>
                  </a:lnTo>
                  <a:lnTo>
                    <a:pt x="3171723" y="272224"/>
                  </a:lnTo>
                  <a:lnTo>
                    <a:pt x="3150844" y="276161"/>
                  </a:lnTo>
                  <a:lnTo>
                    <a:pt x="3129877" y="279565"/>
                  </a:lnTo>
                  <a:lnTo>
                    <a:pt x="3108845" y="282448"/>
                  </a:lnTo>
                  <a:lnTo>
                    <a:pt x="3112947" y="301599"/>
                  </a:lnTo>
                  <a:lnTo>
                    <a:pt x="3133839" y="298094"/>
                  </a:lnTo>
                  <a:lnTo>
                    <a:pt x="3154007" y="294335"/>
                  </a:lnTo>
                  <a:lnTo>
                    <a:pt x="3173539" y="290322"/>
                  </a:lnTo>
                  <a:lnTo>
                    <a:pt x="3192500" y="286118"/>
                  </a:lnTo>
                  <a:lnTo>
                    <a:pt x="3192500" y="348081"/>
                  </a:lnTo>
                  <a:lnTo>
                    <a:pt x="3188398" y="352958"/>
                  </a:lnTo>
                  <a:lnTo>
                    <a:pt x="3176308" y="352958"/>
                  </a:lnTo>
                  <a:lnTo>
                    <a:pt x="3149574" y="352158"/>
                  </a:lnTo>
                  <a:lnTo>
                    <a:pt x="3154464" y="372503"/>
                  </a:lnTo>
                  <a:lnTo>
                    <a:pt x="3186315" y="372503"/>
                  </a:lnTo>
                  <a:lnTo>
                    <a:pt x="3196806" y="370840"/>
                  </a:lnTo>
                  <a:lnTo>
                    <a:pt x="3204362" y="365887"/>
                  </a:lnTo>
                  <a:lnTo>
                    <a:pt x="3208934" y="357733"/>
                  </a:lnTo>
                  <a:lnTo>
                    <a:pt x="3209582" y="352958"/>
                  </a:lnTo>
                  <a:lnTo>
                    <a:pt x="3210483" y="346417"/>
                  </a:lnTo>
                  <a:lnTo>
                    <a:pt x="3210483" y="286118"/>
                  </a:lnTo>
                  <a:lnTo>
                    <a:pt x="3210483" y="168706"/>
                  </a:lnTo>
                  <a:lnTo>
                    <a:pt x="3210483" y="148628"/>
                  </a:lnTo>
                  <a:close/>
                </a:path>
                <a:path w="3375659" h="376554">
                  <a:moveTo>
                    <a:pt x="3233343" y="120078"/>
                  </a:moveTo>
                  <a:lnTo>
                    <a:pt x="3232543" y="118643"/>
                  </a:lnTo>
                  <a:lnTo>
                    <a:pt x="3225762" y="104622"/>
                  </a:lnTo>
                  <a:lnTo>
                    <a:pt x="3223564" y="100063"/>
                  </a:lnTo>
                  <a:lnTo>
                    <a:pt x="3222472" y="97777"/>
                  </a:lnTo>
                  <a:lnTo>
                    <a:pt x="3210991" y="75869"/>
                  </a:lnTo>
                  <a:lnTo>
                    <a:pt x="3198838" y="54343"/>
                  </a:lnTo>
                  <a:lnTo>
                    <a:pt x="3185985" y="33210"/>
                  </a:lnTo>
                  <a:lnTo>
                    <a:pt x="3171431" y="44221"/>
                  </a:lnTo>
                  <a:lnTo>
                    <a:pt x="3178124" y="55232"/>
                  </a:lnTo>
                  <a:lnTo>
                    <a:pt x="3184601" y="66243"/>
                  </a:lnTo>
                  <a:lnTo>
                    <a:pt x="3190811" y="77254"/>
                  </a:lnTo>
                  <a:lnTo>
                    <a:pt x="3196717" y="88265"/>
                  </a:lnTo>
                  <a:lnTo>
                    <a:pt x="3171164" y="92379"/>
                  </a:lnTo>
                  <a:lnTo>
                    <a:pt x="3145498" y="95732"/>
                  </a:lnTo>
                  <a:lnTo>
                    <a:pt x="3119742" y="98285"/>
                  </a:lnTo>
                  <a:lnTo>
                    <a:pt x="3093897" y="100063"/>
                  </a:lnTo>
                  <a:lnTo>
                    <a:pt x="3108769" y="82664"/>
                  </a:lnTo>
                  <a:lnTo>
                    <a:pt x="3123158" y="61633"/>
                  </a:lnTo>
                  <a:lnTo>
                    <a:pt x="3137027" y="36982"/>
                  </a:lnTo>
                  <a:lnTo>
                    <a:pt x="3150311" y="8737"/>
                  </a:lnTo>
                  <a:lnTo>
                    <a:pt x="3132671" y="2667"/>
                  </a:lnTo>
                  <a:lnTo>
                    <a:pt x="3121164" y="27432"/>
                  </a:lnTo>
                  <a:lnTo>
                    <a:pt x="3107829" y="51244"/>
                  </a:lnTo>
                  <a:lnTo>
                    <a:pt x="3075813" y="95732"/>
                  </a:lnTo>
                  <a:lnTo>
                    <a:pt x="3067329" y="101333"/>
                  </a:lnTo>
                  <a:lnTo>
                    <a:pt x="3072384" y="120078"/>
                  </a:lnTo>
                  <a:lnTo>
                    <a:pt x="3139135" y="114414"/>
                  </a:lnTo>
                  <a:lnTo>
                    <a:pt x="3205315" y="104622"/>
                  </a:lnTo>
                  <a:lnTo>
                    <a:pt x="3208820" y="111620"/>
                  </a:lnTo>
                  <a:lnTo>
                    <a:pt x="3212160" y="118643"/>
                  </a:lnTo>
                  <a:lnTo>
                    <a:pt x="3215348" y="125666"/>
                  </a:lnTo>
                  <a:lnTo>
                    <a:pt x="3218459" y="132689"/>
                  </a:lnTo>
                  <a:lnTo>
                    <a:pt x="3233343" y="120078"/>
                  </a:lnTo>
                  <a:close/>
                </a:path>
                <a:path w="3375659" h="376554">
                  <a:moveTo>
                    <a:pt x="3368408" y="157568"/>
                  </a:moveTo>
                  <a:lnTo>
                    <a:pt x="3271431" y="157568"/>
                  </a:lnTo>
                  <a:lnTo>
                    <a:pt x="3266884" y="152222"/>
                  </a:lnTo>
                  <a:lnTo>
                    <a:pt x="3266884" y="80924"/>
                  </a:lnTo>
                  <a:lnTo>
                    <a:pt x="3362502" y="73583"/>
                  </a:lnTo>
                  <a:lnTo>
                    <a:pt x="3362502" y="60121"/>
                  </a:lnTo>
                  <a:lnTo>
                    <a:pt x="3362502" y="52781"/>
                  </a:lnTo>
                  <a:lnTo>
                    <a:pt x="3267049" y="60121"/>
                  </a:lnTo>
                  <a:lnTo>
                    <a:pt x="3267049" y="5448"/>
                  </a:lnTo>
                  <a:lnTo>
                    <a:pt x="3248571" y="5448"/>
                  </a:lnTo>
                  <a:lnTo>
                    <a:pt x="3248571" y="146164"/>
                  </a:lnTo>
                  <a:lnTo>
                    <a:pt x="3250273" y="160147"/>
                  </a:lnTo>
                  <a:lnTo>
                    <a:pt x="3255429" y="170218"/>
                  </a:lnTo>
                  <a:lnTo>
                    <a:pt x="3264065" y="176326"/>
                  </a:lnTo>
                  <a:lnTo>
                    <a:pt x="3276269" y="178384"/>
                  </a:lnTo>
                  <a:lnTo>
                    <a:pt x="3368408" y="178384"/>
                  </a:lnTo>
                  <a:lnTo>
                    <a:pt x="3368408" y="157568"/>
                  </a:lnTo>
                  <a:close/>
                </a:path>
                <a:path w="3375659" h="376554">
                  <a:moveTo>
                    <a:pt x="3375202" y="299262"/>
                  </a:moveTo>
                  <a:lnTo>
                    <a:pt x="3357905" y="292582"/>
                  </a:lnTo>
                  <a:lnTo>
                    <a:pt x="3356610" y="310756"/>
                  </a:lnTo>
                  <a:lnTo>
                    <a:pt x="3354794" y="324967"/>
                  </a:lnTo>
                  <a:lnTo>
                    <a:pt x="3352444" y="335203"/>
                  </a:lnTo>
                  <a:lnTo>
                    <a:pt x="3349587" y="341477"/>
                  </a:lnTo>
                  <a:lnTo>
                    <a:pt x="3345205" y="346290"/>
                  </a:lnTo>
                  <a:lnTo>
                    <a:pt x="3338855" y="348754"/>
                  </a:lnTo>
                  <a:lnTo>
                    <a:pt x="3332340" y="348157"/>
                  </a:lnTo>
                  <a:lnTo>
                    <a:pt x="3271101" y="348157"/>
                  </a:lnTo>
                  <a:lnTo>
                    <a:pt x="3266884" y="342823"/>
                  </a:lnTo>
                  <a:lnTo>
                    <a:pt x="3266884" y="264833"/>
                  </a:lnTo>
                  <a:lnTo>
                    <a:pt x="3364141" y="257492"/>
                  </a:lnTo>
                  <a:lnTo>
                    <a:pt x="3364141" y="243814"/>
                  </a:lnTo>
                  <a:lnTo>
                    <a:pt x="3364141" y="237147"/>
                  </a:lnTo>
                  <a:lnTo>
                    <a:pt x="3266884" y="243814"/>
                  </a:lnTo>
                  <a:lnTo>
                    <a:pt x="3266884" y="197129"/>
                  </a:lnTo>
                  <a:lnTo>
                    <a:pt x="3248736" y="197129"/>
                  </a:lnTo>
                  <a:lnTo>
                    <a:pt x="3248825" y="338429"/>
                  </a:lnTo>
                  <a:lnTo>
                    <a:pt x="3274631" y="367499"/>
                  </a:lnTo>
                  <a:lnTo>
                    <a:pt x="3336099" y="367830"/>
                  </a:lnTo>
                  <a:lnTo>
                    <a:pt x="3342894" y="367830"/>
                  </a:lnTo>
                  <a:lnTo>
                    <a:pt x="3370300" y="338429"/>
                  </a:lnTo>
                  <a:lnTo>
                    <a:pt x="3373183" y="321132"/>
                  </a:lnTo>
                  <a:lnTo>
                    <a:pt x="3375202" y="299262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201" y="6575905"/>
              <a:ext cx="105659" cy="867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98012" y="6575907"/>
              <a:ext cx="191135" cy="86995"/>
            </a:xfrm>
            <a:custGeom>
              <a:avLst/>
              <a:gdLst/>
              <a:ahLst/>
              <a:cxnLst/>
              <a:rect l="l" t="t" r="r" b="b"/>
              <a:pathLst>
                <a:path w="191135" h="86995">
                  <a:moveTo>
                    <a:pt x="62395" y="0"/>
                  </a:moveTo>
                  <a:lnTo>
                    <a:pt x="56273" y="0"/>
                  </a:lnTo>
                  <a:lnTo>
                    <a:pt x="56273" y="39687"/>
                  </a:lnTo>
                  <a:lnTo>
                    <a:pt x="6337" y="39687"/>
                  </a:lnTo>
                  <a:lnTo>
                    <a:pt x="6337" y="0"/>
                  </a:lnTo>
                  <a:lnTo>
                    <a:pt x="0" y="0"/>
                  </a:lnTo>
                  <a:lnTo>
                    <a:pt x="0" y="86728"/>
                  </a:lnTo>
                  <a:lnTo>
                    <a:pt x="6337" y="86728"/>
                  </a:lnTo>
                  <a:lnTo>
                    <a:pt x="6337" y="45237"/>
                  </a:lnTo>
                  <a:lnTo>
                    <a:pt x="56273" y="45237"/>
                  </a:lnTo>
                  <a:lnTo>
                    <a:pt x="56273" y="86728"/>
                  </a:lnTo>
                  <a:lnTo>
                    <a:pt x="62395" y="86728"/>
                  </a:lnTo>
                  <a:lnTo>
                    <a:pt x="62395" y="0"/>
                  </a:lnTo>
                  <a:close/>
                </a:path>
                <a:path w="191135" h="86995">
                  <a:moveTo>
                    <a:pt x="190703" y="81191"/>
                  </a:moveTo>
                  <a:lnTo>
                    <a:pt x="153835" y="81191"/>
                  </a:lnTo>
                  <a:lnTo>
                    <a:pt x="153835" y="45834"/>
                  </a:lnTo>
                  <a:lnTo>
                    <a:pt x="186194" y="45834"/>
                  </a:lnTo>
                  <a:lnTo>
                    <a:pt x="186194" y="40157"/>
                  </a:lnTo>
                  <a:lnTo>
                    <a:pt x="153835" y="40157"/>
                  </a:lnTo>
                  <a:lnTo>
                    <a:pt x="153835" y="5740"/>
                  </a:lnTo>
                  <a:lnTo>
                    <a:pt x="188683" y="5740"/>
                  </a:lnTo>
                  <a:lnTo>
                    <a:pt x="188683" y="0"/>
                  </a:lnTo>
                  <a:lnTo>
                    <a:pt x="147574" y="0"/>
                  </a:lnTo>
                  <a:lnTo>
                    <a:pt x="147574" y="86728"/>
                  </a:lnTo>
                  <a:lnTo>
                    <a:pt x="190703" y="86791"/>
                  </a:lnTo>
                  <a:lnTo>
                    <a:pt x="190703" y="81191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932" y="6575905"/>
              <a:ext cx="66514" cy="8671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14673" y="6574243"/>
              <a:ext cx="597535" cy="90170"/>
            </a:xfrm>
            <a:custGeom>
              <a:avLst/>
              <a:gdLst/>
              <a:ahLst/>
              <a:cxnLst/>
              <a:rect l="l" t="t" r="r" b="b"/>
              <a:pathLst>
                <a:path w="597535" h="90170">
                  <a:moveTo>
                    <a:pt x="63030" y="3403"/>
                  </a:moveTo>
                  <a:lnTo>
                    <a:pt x="56857" y="1206"/>
                  </a:lnTo>
                  <a:lnTo>
                    <a:pt x="50279" y="63"/>
                  </a:lnTo>
                  <a:lnTo>
                    <a:pt x="43649" y="127"/>
                  </a:lnTo>
                  <a:lnTo>
                    <a:pt x="35725" y="0"/>
                  </a:lnTo>
                  <a:lnTo>
                    <a:pt x="1854" y="30213"/>
                  </a:lnTo>
                  <a:lnTo>
                    <a:pt x="0" y="38417"/>
                  </a:lnTo>
                  <a:lnTo>
                    <a:pt x="114" y="46761"/>
                  </a:lnTo>
                  <a:lnTo>
                    <a:pt x="0" y="54495"/>
                  </a:lnTo>
                  <a:lnTo>
                    <a:pt x="26073" y="88188"/>
                  </a:lnTo>
                  <a:lnTo>
                    <a:pt x="33375" y="90055"/>
                  </a:lnTo>
                  <a:lnTo>
                    <a:pt x="40843" y="89916"/>
                  </a:lnTo>
                  <a:lnTo>
                    <a:pt x="48488" y="89992"/>
                  </a:lnTo>
                  <a:lnTo>
                    <a:pt x="56007" y="88455"/>
                  </a:lnTo>
                  <a:lnTo>
                    <a:pt x="63030" y="85521"/>
                  </a:lnTo>
                  <a:lnTo>
                    <a:pt x="63030" y="79641"/>
                  </a:lnTo>
                  <a:lnTo>
                    <a:pt x="56299" y="82854"/>
                  </a:lnTo>
                  <a:lnTo>
                    <a:pt x="48818" y="84455"/>
                  </a:lnTo>
                  <a:lnTo>
                    <a:pt x="41287" y="84315"/>
                  </a:lnTo>
                  <a:lnTo>
                    <a:pt x="34950" y="84455"/>
                  </a:lnTo>
                  <a:lnTo>
                    <a:pt x="28651" y="82854"/>
                  </a:lnTo>
                  <a:lnTo>
                    <a:pt x="17805" y="76517"/>
                  </a:lnTo>
                  <a:lnTo>
                    <a:pt x="13538" y="71843"/>
                  </a:lnTo>
                  <a:lnTo>
                    <a:pt x="7924" y="60032"/>
                  </a:lnTo>
                  <a:lnTo>
                    <a:pt x="6400" y="53225"/>
                  </a:lnTo>
                  <a:lnTo>
                    <a:pt x="6515" y="46291"/>
                  </a:lnTo>
                  <a:lnTo>
                    <a:pt x="6400" y="39014"/>
                  </a:lnTo>
                  <a:lnTo>
                    <a:pt x="29997" y="7531"/>
                  </a:lnTo>
                  <a:lnTo>
                    <a:pt x="36741" y="5803"/>
                  </a:lnTo>
                  <a:lnTo>
                    <a:pt x="50279" y="5930"/>
                  </a:lnTo>
                  <a:lnTo>
                    <a:pt x="56908" y="7340"/>
                  </a:lnTo>
                  <a:lnTo>
                    <a:pt x="63030" y="10071"/>
                  </a:lnTo>
                  <a:lnTo>
                    <a:pt x="63030" y="3403"/>
                  </a:lnTo>
                  <a:close/>
                </a:path>
                <a:path w="597535" h="90170">
                  <a:moveTo>
                    <a:pt x="205066" y="1739"/>
                  </a:moveTo>
                  <a:lnTo>
                    <a:pt x="198831" y="1739"/>
                  </a:lnTo>
                  <a:lnTo>
                    <a:pt x="198831" y="55105"/>
                  </a:lnTo>
                  <a:lnTo>
                    <a:pt x="197434" y="67868"/>
                  </a:lnTo>
                  <a:lnTo>
                    <a:pt x="193116" y="76974"/>
                  </a:lnTo>
                  <a:lnTo>
                    <a:pt x="185699" y="82435"/>
                  </a:lnTo>
                  <a:lnTo>
                    <a:pt x="175006" y="84251"/>
                  </a:lnTo>
                  <a:lnTo>
                    <a:pt x="164160" y="82384"/>
                  </a:lnTo>
                  <a:lnTo>
                    <a:pt x="156400" y="76784"/>
                  </a:lnTo>
                  <a:lnTo>
                    <a:pt x="151726" y="67424"/>
                  </a:lnTo>
                  <a:lnTo>
                    <a:pt x="150177" y="54305"/>
                  </a:lnTo>
                  <a:lnTo>
                    <a:pt x="150177" y="1663"/>
                  </a:lnTo>
                  <a:lnTo>
                    <a:pt x="143992" y="1663"/>
                  </a:lnTo>
                  <a:lnTo>
                    <a:pt x="143992" y="55029"/>
                  </a:lnTo>
                  <a:lnTo>
                    <a:pt x="145859" y="70307"/>
                  </a:lnTo>
                  <a:lnTo>
                    <a:pt x="151447" y="81203"/>
                  </a:lnTo>
                  <a:lnTo>
                    <a:pt x="160756" y="87744"/>
                  </a:lnTo>
                  <a:lnTo>
                    <a:pt x="173774" y="89916"/>
                  </a:lnTo>
                  <a:lnTo>
                    <a:pt x="187477" y="87655"/>
                  </a:lnTo>
                  <a:lnTo>
                    <a:pt x="197256" y="80860"/>
                  </a:lnTo>
                  <a:lnTo>
                    <a:pt x="203111" y="69545"/>
                  </a:lnTo>
                  <a:lnTo>
                    <a:pt x="205066" y="53695"/>
                  </a:lnTo>
                  <a:lnTo>
                    <a:pt x="205066" y="1739"/>
                  </a:lnTo>
                  <a:close/>
                </a:path>
                <a:path w="597535" h="90170">
                  <a:moveTo>
                    <a:pt x="341414" y="88252"/>
                  </a:moveTo>
                  <a:lnTo>
                    <a:pt x="327939" y="60706"/>
                  </a:lnTo>
                  <a:lnTo>
                    <a:pt x="326174" y="55702"/>
                  </a:lnTo>
                  <a:lnTo>
                    <a:pt x="326085" y="55435"/>
                  </a:lnTo>
                  <a:lnTo>
                    <a:pt x="322376" y="50965"/>
                  </a:lnTo>
                  <a:lnTo>
                    <a:pt x="320141" y="49631"/>
                  </a:lnTo>
                  <a:lnTo>
                    <a:pt x="317601" y="48094"/>
                  </a:lnTo>
                  <a:lnTo>
                    <a:pt x="323380" y="47167"/>
                  </a:lnTo>
                  <a:lnTo>
                    <a:pt x="328663" y="44361"/>
                  </a:lnTo>
                  <a:lnTo>
                    <a:pt x="332600" y="40017"/>
                  </a:lnTo>
                  <a:lnTo>
                    <a:pt x="336423" y="35687"/>
                  </a:lnTo>
                  <a:lnTo>
                    <a:pt x="338378" y="30010"/>
                  </a:lnTo>
                  <a:lnTo>
                    <a:pt x="338226" y="24676"/>
                  </a:lnTo>
                  <a:lnTo>
                    <a:pt x="338213" y="24282"/>
                  </a:lnTo>
                  <a:lnTo>
                    <a:pt x="338416" y="19812"/>
                  </a:lnTo>
                  <a:lnTo>
                    <a:pt x="338493" y="18072"/>
                  </a:lnTo>
                  <a:lnTo>
                    <a:pt x="336029" y="12077"/>
                  </a:lnTo>
                  <a:lnTo>
                    <a:pt x="332257" y="8610"/>
                  </a:lnTo>
                  <a:lnTo>
                    <a:pt x="332257" y="19812"/>
                  </a:lnTo>
                  <a:lnTo>
                    <a:pt x="332003" y="24282"/>
                  </a:lnTo>
                  <a:lnTo>
                    <a:pt x="331978" y="24676"/>
                  </a:lnTo>
                  <a:lnTo>
                    <a:pt x="332257" y="30010"/>
                  </a:lnTo>
                  <a:lnTo>
                    <a:pt x="330123" y="35153"/>
                  </a:lnTo>
                  <a:lnTo>
                    <a:pt x="326136" y="38747"/>
                  </a:lnTo>
                  <a:lnTo>
                    <a:pt x="321754" y="42430"/>
                  </a:lnTo>
                  <a:lnTo>
                    <a:pt x="316128" y="44297"/>
                  </a:lnTo>
                  <a:lnTo>
                    <a:pt x="310464" y="44030"/>
                  </a:lnTo>
                  <a:lnTo>
                    <a:pt x="295351" y="44030"/>
                  </a:lnTo>
                  <a:lnTo>
                    <a:pt x="295351" y="7340"/>
                  </a:lnTo>
                  <a:lnTo>
                    <a:pt x="311645" y="7137"/>
                  </a:lnTo>
                  <a:lnTo>
                    <a:pt x="317093" y="6807"/>
                  </a:lnTo>
                  <a:lnTo>
                    <a:pt x="322491" y="8407"/>
                  </a:lnTo>
                  <a:lnTo>
                    <a:pt x="326758" y="11734"/>
                  </a:lnTo>
                  <a:lnTo>
                    <a:pt x="330352" y="15074"/>
                  </a:lnTo>
                  <a:lnTo>
                    <a:pt x="332257" y="19812"/>
                  </a:lnTo>
                  <a:lnTo>
                    <a:pt x="332257" y="8610"/>
                  </a:lnTo>
                  <a:lnTo>
                    <a:pt x="331470" y="7874"/>
                  </a:lnTo>
                  <a:lnTo>
                    <a:pt x="330238" y="6807"/>
                  </a:lnTo>
                  <a:lnTo>
                    <a:pt x="326478" y="3530"/>
                  </a:lnTo>
                  <a:lnTo>
                    <a:pt x="320014" y="1333"/>
                  </a:lnTo>
                  <a:lnTo>
                    <a:pt x="313385" y="1663"/>
                  </a:lnTo>
                  <a:lnTo>
                    <a:pt x="289166" y="1663"/>
                  </a:lnTo>
                  <a:lnTo>
                    <a:pt x="289166" y="88392"/>
                  </a:lnTo>
                  <a:lnTo>
                    <a:pt x="295402" y="88392"/>
                  </a:lnTo>
                  <a:lnTo>
                    <a:pt x="295402" y="49822"/>
                  </a:lnTo>
                  <a:lnTo>
                    <a:pt x="306197" y="49822"/>
                  </a:lnTo>
                  <a:lnTo>
                    <a:pt x="322376" y="63042"/>
                  </a:lnTo>
                  <a:lnTo>
                    <a:pt x="334225" y="88252"/>
                  </a:lnTo>
                  <a:lnTo>
                    <a:pt x="334289" y="88392"/>
                  </a:lnTo>
                  <a:lnTo>
                    <a:pt x="341414" y="88252"/>
                  </a:lnTo>
                  <a:close/>
                </a:path>
                <a:path w="597535" h="90170">
                  <a:moveTo>
                    <a:pt x="473392" y="88252"/>
                  </a:moveTo>
                  <a:lnTo>
                    <a:pt x="460248" y="60706"/>
                  </a:lnTo>
                  <a:lnTo>
                    <a:pt x="458431" y="55702"/>
                  </a:lnTo>
                  <a:lnTo>
                    <a:pt x="458330" y="55435"/>
                  </a:lnTo>
                  <a:lnTo>
                    <a:pt x="454685" y="50965"/>
                  </a:lnTo>
                  <a:lnTo>
                    <a:pt x="452424" y="49631"/>
                  </a:lnTo>
                  <a:lnTo>
                    <a:pt x="449846" y="48094"/>
                  </a:lnTo>
                  <a:lnTo>
                    <a:pt x="470687" y="30010"/>
                  </a:lnTo>
                  <a:lnTo>
                    <a:pt x="470484" y="24676"/>
                  </a:lnTo>
                  <a:lnTo>
                    <a:pt x="470471" y="24282"/>
                  </a:lnTo>
                  <a:lnTo>
                    <a:pt x="470674" y="19812"/>
                  </a:lnTo>
                  <a:lnTo>
                    <a:pt x="470750" y="18072"/>
                  </a:lnTo>
                  <a:lnTo>
                    <a:pt x="468274" y="12077"/>
                  </a:lnTo>
                  <a:lnTo>
                    <a:pt x="464908" y="8966"/>
                  </a:lnTo>
                  <a:lnTo>
                    <a:pt x="464908" y="19812"/>
                  </a:lnTo>
                  <a:lnTo>
                    <a:pt x="464654" y="24282"/>
                  </a:lnTo>
                  <a:lnTo>
                    <a:pt x="464629" y="24676"/>
                  </a:lnTo>
                  <a:lnTo>
                    <a:pt x="464908" y="30010"/>
                  </a:lnTo>
                  <a:lnTo>
                    <a:pt x="462711" y="35153"/>
                  </a:lnTo>
                  <a:lnTo>
                    <a:pt x="458673" y="38747"/>
                  </a:lnTo>
                  <a:lnTo>
                    <a:pt x="454342" y="42430"/>
                  </a:lnTo>
                  <a:lnTo>
                    <a:pt x="448716" y="44297"/>
                  </a:lnTo>
                  <a:lnTo>
                    <a:pt x="443052" y="44030"/>
                  </a:lnTo>
                  <a:lnTo>
                    <a:pt x="427939" y="44030"/>
                  </a:lnTo>
                  <a:lnTo>
                    <a:pt x="427939" y="7340"/>
                  </a:lnTo>
                  <a:lnTo>
                    <a:pt x="444169" y="7137"/>
                  </a:lnTo>
                  <a:lnTo>
                    <a:pt x="449630" y="6731"/>
                  </a:lnTo>
                  <a:lnTo>
                    <a:pt x="455079" y="8407"/>
                  </a:lnTo>
                  <a:lnTo>
                    <a:pt x="459346" y="11734"/>
                  </a:lnTo>
                  <a:lnTo>
                    <a:pt x="462940" y="15074"/>
                  </a:lnTo>
                  <a:lnTo>
                    <a:pt x="464908" y="19812"/>
                  </a:lnTo>
                  <a:lnTo>
                    <a:pt x="464908" y="8966"/>
                  </a:lnTo>
                  <a:lnTo>
                    <a:pt x="463727" y="7874"/>
                  </a:lnTo>
                  <a:lnTo>
                    <a:pt x="462394" y="6731"/>
                  </a:lnTo>
                  <a:lnTo>
                    <a:pt x="458724" y="3594"/>
                  </a:lnTo>
                  <a:lnTo>
                    <a:pt x="452259" y="1333"/>
                  </a:lnTo>
                  <a:lnTo>
                    <a:pt x="445693" y="1663"/>
                  </a:lnTo>
                  <a:lnTo>
                    <a:pt x="421195" y="1663"/>
                  </a:lnTo>
                  <a:lnTo>
                    <a:pt x="421195" y="88392"/>
                  </a:lnTo>
                  <a:lnTo>
                    <a:pt x="427939" y="88392"/>
                  </a:lnTo>
                  <a:lnTo>
                    <a:pt x="427939" y="49822"/>
                  </a:lnTo>
                  <a:lnTo>
                    <a:pt x="438619" y="49822"/>
                  </a:lnTo>
                  <a:lnTo>
                    <a:pt x="454799" y="63042"/>
                  </a:lnTo>
                  <a:lnTo>
                    <a:pt x="466585" y="88252"/>
                  </a:lnTo>
                  <a:lnTo>
                    <a:pt x="466648" y="88392"/>
                  </a:lnTo>
                  <a:lnTo>
                    <a:pt x="473392" y="88252"/>
                  </a:lnTo>
                  <a:close/>
                </a:path>
                <a:path w="597535" h="90170">
                  <a:moveTo>
                    <a:pt x="597052" y="82854"/>
                  </a:moveTo>
                  <a:lnTo>
                    <a:pt x="560197" y="82854"/>
                  </a:lnTo>
                  <a:lnTo>
                    <a:pt x="560197" y="47498"/>
                  </a:lnTo>
                  <a:lnTo>
                    <a:pt x="592493" y="47498"/>
                  </a:lnTo>
                  <a:lnTo>
                    <a:pt x="592493" y="41821"/>
                  </a:lnTo>
                  <a:lnTo>
                    <a:pt x="560197" y="41821"/>
                  </a:lnTo>
                  <a:lnTo>
                    <a:pt x="560197" y="7404"/>
                  </a:lnTo>
                  <a:lnTo>
                    <a:pt x="595083" y="7404"/>
                  </a:lnTo>
                  <a:lnTo>
                    <a:pt x="595083" y="1663"/>
                  </a:lnTo>
                  <a:lnTo>
                    <a:pt x="553897" y="1663"/>
                  </a:lnTo>
                  <a:lnTo>
                    <a:pt x="553897" y="88392"/>
                  </a:lnTo>
                  <a:lnTo>
                    <a:pt x="597052" y="88455"/>
                  </a:lnTo>
                  <a:lnTo>
                    <a:pt x="597052" y="82854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3922" y="6575905"/>
              <a:ext cx="66295" cy="867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37849" y="6574573"/>
              <a:ext cx="400050" cy="90805"/>
            </a:xfrm>
            <a:custGeom>
              <a:avLst/>
              <a:gdLst/>
              <a:ahLst/>
              <a:cxnLst/>
              <a:rect l="l" t="t" r="r" b="b"/>
              <a:pathLst>
                <a:path w="400050" h="90804">
                  <a:moveTo>
                    <a:pt x="56807" y="1270"/>
                  </a:moveTo>
                  <a:lnTo>
                    <a:pt x="0" y="1270"/>
                  </a:lnTo>
                  <a:lnTo>
                    <a:pt x="0" y="7010"/>
                  </a:lnTo>
                  <a:lnTo>
                    <a:pt x="25349" y="7010"/>
                  </a:lnTo>
                  <a:lnTo>
                    <a:pt x="25349" y="88061"/>
                  </a:lnTo>
                  <a:lnTo>
                    <a:pt x="31470" y="88061"/>
                  </a:lnTo>
                  <a:lnTo>
                    <a:pt x="31470" y="7010"/>
                  </a:lnTo>
                  <a:lnTo>
                    <a:pt x="56807" y="7010"/>
                  </a:lnTo>
                  <a:lnTo>
                    <a:pt x="56807" y="1270"/>
                  </a:lnTo>
                  <a:close/>
                </a:path>
                <a:path w="400050" h="90804">
                  <a:moveTo>
                    <a:pt x="177761" y="65074"/>
                  </a:moveTo>
                  <a:lnTo>
                    <a:pt x="152933" y="40297"/>
                  </a:lnTo>
                  <a:lnTo>
                    <a:pt x="148717" y="37617"/>
                  </a:lnTo>
                  <a:lnTo>
                    <a:pt x="138099" y="24155"/>
                  </a:lnTo>
                  <a:lnTo>
                    <a:pt x="138214" y="21551"/>
                  </a:lnTo>
                  <a:lnTo>
                    <a:pt x="138099" y="17145"/>
                  </a:lnTo>
                  <a:lnTo>
                    <a:pt x="140068" y="12941"/>
                  </a:lnTo>
                  <a:lnTo>
                    <a:pt x="147535" y="7137"/>
                  </a:lnTo>
                  <a:lnTo>
                    <a:pt x="152539" y="5537"/>
                  </a:lnTo>
                  <a:lnTo>
                    <a:pt x="157594" y="5803"/>
                  </a:lnTo>
                  <a:lnTo>
                    <a:pt x="163385" y="5740"/>
                  </a:lnTo>
                  <a:lnTo>
                    <a:pt x="169062" y="7010"/>
                  </a:lnTo>
                  <a:lnTo>
                    <a:pt x="174282" y="9410"/>
                  </a:lnTo>
                  <a:lnTo>
                    <a:pt x="174282" y="2743"/>
                  </a:lnTo>
                  <a:lnTo>
                    <a:pt x="169164" y="939"/>
                  </a:lnTo>
                  <a:lnTo>
                    <a:pt x="163830" y="63"/>
                  </a:lnTo>
                  <a:lnTo>
                    <a:pt x="153657" y="0"/>
                  </a:lnTo>
                  <a:lnTo>
                    <a:pt x="148945" y="939"/>
                  </a:lnTo>
                  <a:lnTo>
                    <a:pt x="130746" y="24282"/>
                  </a:lnTo>
                  <a:lnTo>
                    <a:pt x="133604" y="30822"/>
                  </a:lnTo>
                  <a:lnTo>
                    <a:pt x="156921" y="49301"/>
                  </a:lnTo>
                  <a:lnTo>
                    <a:pt x="161417" y="52171"/>
                  </a:lnTo>
                  <a:lnTo>
                    <a:pt x="167538" y="56908"/>
                  </a:lnTo>
                  <a:lnTo>
                    <a:pt x="169062" y="58699"/>
                  </a:lnTo>
                  <a:lnTo>
                    <a:pt x="171132" y="62903"/>
                  </a:lnTo>
                  <a:lnTo>
                    <a:pt x="171640" y="65176"/>
                  </a:lnTo>
                  <a:lnTo>
                    <a:pt x="171640" y="67513"/>
                  </a:lnTo>
                  <a:lnTo>
                    <a:pt x="171919" y="72186"/>
                  </a:lnTo>
                  <a:lnTo>
                    <a:pt x="169951" y="76784"/>
                  </a:lnTo>
                  <a:lnTo>
                    <a:pt x="166306" y="79781"/>
                  </a:lnTo>
                  <a:lnTo>
                    <a:pt x="161696" y="82791"/>
                  </a:lnTo>
                  <a:lnTo>
                    <a:pt x="156248" y="84251"/>
                  </a:lnTo>
                  <a:lnTo>
                    <a:pt x="150736" y="83858"/>
                  </a:lnTo>
                  <a:lnTo>
                    <a:pt x="143891" y="83781"/>
                  </a:lnTo>
                  <a:lnTo>
                    <a:pt x="137147" y="81648"/>
                  </a:lnTo>
                  <a:lnTo>
                    <a:pt x="131470" y="77851"/>
                  </a:lnTo>
                  <a:lnTo>
                    <a:pt x="131584" y="85191"/>
                  </a:lnTo>
                  <a:lnTo>
                    <a:pt x="134454" y="86652"/>
                  </a:lnTo>
                  <a:lnTo>
                    <a:pt x="137426" y="87718"/>
                  </a:lnTo>
                  <a:lnTo>
                    <a:pt x="140576" y="88328"/>
                  </a:lnTo>
                  <a:lnTo>
                    <a:pt x="144056" y="89255"/>
                  </a:lnTo>
                  <a:lnTo>
                    <a:pt x="147599" y="89725"/>
                  </a:lnTo>
                  <a:lnTo>
                    <a:pt x="158267" y="90195"/>
                  </a:lnTo>
                  <a:lnTo>
                    <a:pt x="165239" y="87985"/>
                  </a:lnTo>
                  <a:lnTo>
                    <a:pt x="170802" y="83718"/>
                  </a:lnTo>
                  <a:lnTo>
                    <a:pt x="175056" y="78219"/>
                  </a:lnTo>
                  <a:lnTo>
                    <a:pt x="177419" y="71843"/>
                  </a:lnTo>
                  <a:lnTo>
                    <a:pt x="177761" y="65074"/>
                  </a:lnTo>
                  <a:close/>
                </a:path>
                <a:path w="400050" h="90804">
                  <a:moveTo>
                    <a:pt x="399516" y="82524"/>
                  </a:moveTo>
                  <a:lnTo>
                    <a:pt x="362661" y="82524"/>
                  </a:lnTo>
                  <a:lnTo>
                    <a:pt x="362661" y="47167"/>
                  </a:lnTo>
                  <a:lnTo>
                    <a:pt x="394970" y="47167"/>
                  </a:lnTo>
                  <a:lnTo>
                    <a:pt x="394970" y="41490"/>
                  </a:lnTo>
                  <a:lnTo>
                    <a:pt x="362661" y="41490"/>
                  </a:lnTo>
                  <a:lnTo>
                    <a:pt x="362661" y="7073"/>
                  </a:lnTo>
                  <a:lnTo>
                    <a:pt x="397497" y="7073"/>
                  </a:lnTo>
                  <a:lnTo>
                    <a:pt x="397497" y="1333"/>
                  </a:lnTo>
                  <a:lnTo>
                    <a:pt x="356311" y="1333"/>
                  </a:lnTo>
                  <a:lnTo>
                    <a:pt x="356311" y="88061"/>
                  </a:lnTo>
                  <a:lnTo>
                    <a:pt x="399516" y="88125"/>
                  </a:lnTo>
                  <a:lnTo>
                    <a:pt x="399516" y="82524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0129" y="6575237"/>
              <a:ext cx="81408" cy="873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187099" y="6575577"/>
              <a:ext cx="182880" cy="87630"/>
            </a:xfrm>
            <a:custGeom>
              <a:avLst/>
              <a:gdLst/>
              <a:ahLst/>
              <a:cxnLst/>
              <a:rect l="l" t="t" r="r" b="b"/>
              <a:pathLst>
                <a:path w="182879" h="87629">
                  <a:moveTo>
                    <a:pt x="50228" y="56972"/>
                  </a:moveTo>
                  <a:lnTo>
                    <a:pt x="48374" y="51828"/>
                  </a:lnTo>
                  <a:lnTo>
                    <a:pt x="44831" y="47967"/>
                  </a:lnTo>
                  <a:lnTo>
                    <a:pt x="43929" y="47028"/>
                  </a:lnTo>
                  <a:lnTo>
                    <a:pt x="43929" y="67970"/>
                  </a:lnTo>
                  <a:lnTo>
                    <a:pt x="41960" y="73050"/>
                  </a:lnTo>
                  <a:lnTo>
                    <a:pt x="38150" y="76644"/>
                  </a:lnTo>
                  <a:lnTo>
                    <a:pt x="33705" y="80111"/>
                  </a:lnTo>
                  <a:lnTo>
                    <a:pt x="28092" y="81851"/>
                  </a:lnTo>
                  <a:lnTo>
                    <a:pt x="22466" y="81445"/>
                  </a:lnTo>
                  <a:lnTo>
                    <a:pt x="6286" y="81445"/>
                  </a:lnTo>
                  <a:lnTo>
                    <a:pt x="6286" y="44958"/>
                  </a:lnTo>
                  <a:lnTo>
                    <a:pt x="19151" y="44958"/>
                  </a:lnTo>
                  <a:lnTo>
                    <a:pt x="43840" y="66636"/>
                  </a:lnTo>
                  <a:lnTo>
                    <a:pt x="43929" y="67970"/>
                  </a:lnTo>
                  <a:lnTo>
                    <a:pt x="43929" y="47028"/>
                  </a:lnTo>
                  <a:lnTo>
                    <a:pt x="41960" y="44958"/>
                  </a:lnTo>
                  <a:lnTo>
                    <a:pt x="41071" y="44030"/>
                  </a:lnTo>
                  <a:lnTo>
                    <a:pt x="35953" y="41630"/>
                  </a:lnTo>
                  <a:lnTo>
                    <a:pt x="30505" y="41287"/>
                  </a:lnTo>
                  <a:lnTo>
                    <a:pt x="35001" y="39954"/>
                  </a:lnTo>
                  <a:lnTo>
                    <a:pt x="46062" y="14871"/>
                  </a:lnTo>
                  <a:lnTo>
                    <a:pt x="43764" y="9537"/>
                  </a:lnTo>
                  <a:lnTo>
                    <a:pt x="39852" y="6070"/>
                  </a:lnTo>
                  <a:lnTo>
                    <a:pt x="39497" y="5778"/>
                  </a:lnTo>
                  <a:lnTo>
                    <a:pt x="39497" y="26479"/>
                  </a:lnTo>
                  <a:lnTo>
                    <a:pt x="37414" y="31280"/>
                  </a:lnTo>
                  <a:lnTo>
                    <a:pt x="33655" y="34493"/>
                  </a:lnTo>
                  <a:lnTo>
                    <a:pt x="29324" y="37884"/>
                  </a:lnTo>
                  <a:lnTo>
                    <a:pt x="23926" y="39624"/>
                  </a:lnTo>
                  <a:lnTo>
                    <a:pt x="18427" y="39357"/>
                  </a:lnTo>
                  <a:lnTo>
                    <a:pt x="6286" y="39357"/>
                  </a:lnTo>
                  <a:lnTo>
                    <a:pt x="6286" y="6070"/>
                  </a:lnTo>
                  <a:lnTo>
                    <a:pt x="33083" y="6070"/>
                  </a:lnTo>
                  <a:lnTo>
                    <a:pt x="39319" y="11201"/>
                  </a:lnTo>
                  <a:lnTo>
                    <a:pt x="39446" y="25146"/>
                  </a:lnTo>
                  <a:lnTo>
                    <a:pt x="39497" y="26479"/>
                  </a:lnTo>
                  <a:lnTo>
                    <a:pt x="39497" y="5778"/>
                  </a:lnTo>
                  <a:lnTo>
                    <a:pt x="35001" y="2006"/>
                  </a:lnTo>
                  <a:lnTo>
                    <a:pt x="29095" y="0"/>
                  </a:lnTo>
                  <a:lnTo>
                    <a:pt x="23139" y="330"/>
                  </a:lnTo>
                  <a:lnTo>
                    <a:pt x="0" y="330"/>
                  </a:lnTo>
                  <a:lnTo>
                    <a:pt x="0" y="87058"/>
                  </a:lnTo>
                  <a:lnTo>
                    <a:pt x="28422" y="87058"/>
                  </a:lnTo>
                  <a:lnTo>
                    <a:pt x="50114" y="66636"/>
                  </a:lnTo>
                  <a:lnTo>
                    <a:pt x="50228" y="56972"/>
                  </a:lnTo>
                  <a:close/>
                </a:path>
                <a:path w="182879" h="87629">
                  <a:moveTo>
                    <a:pt x="182702" y="86918"/>
                  </a:moveTo>
                  <a:lnTo>
                    <a:pt x="169557" y="59372"/>
                  </a:lnTo>
                  <a:lnTo>
                    <a:pt x="167741" y="54368"/>
                  </a:lnTo>
                  <a:lnTo>
                    <a:pt x="167640" y="54102"/>
                  </a:lnTo>
                  <a:lnTo>
                    <a:pt x="163995" y="49631"/>
                  </a:lnTo>
                  <a:lnTo>
                    <a:pt x="161747" y="48298"/>
                  </a:lnTo>
                  <a:lnTo>
                    <a:pt x="159156" y="46761"/>
                  </a:lnTo>
                  <a:lnTo>
                    <a:pt x="165011" y="45834"/>
                  </a:lnTo>
                  <a:lnTo>
                    <a:pt x="170281" y="43027"/>
                  </a:lnTo>
                  <a:lnTo>
                    <a:pt x="174218" y="38684"/>
                  </a:lnTo>
                  <a:lnTo>
                    <a:pt x="178041" y="34353"/>
                  </a:lnTo>
                  <a:lnTo>
                    <a:pt x="180009" y="28676"/>
                  </a:lnTo>
                  <a:lnTo>
                    <a:pt x="179793" y="23342"/>
                  </a:lnTo>
                  <a:lnTo>
                    <a:pt x="179781" y="22948"/>
                  </a:lnTo>
                  <a:lnTo>
                    <a:pt x="180022" y="18478"/>
                  </a:lnTo>
                  <a:lnTo>
                    <a:pt x="180124" y="16738"/>
                  </a:lnTo>
                  <a:lnTo>
                    <a:pt x="177647" y="10744"/>
                  </a:lnTo>
                  <a:lnTo>
                    <a:pt x="173824" y="7264"/>
                  </a:lnTo>
                  <a:lnTo>
                    <a:pt x="173824" y="18478"/>
                  </a:lnTo>
                  <a:lnTo>
                    <a:pt x="173570" y="22948"/>
                  </a:lnTo>
                  <a:lnTo>
                    <a:pt x="173545" y="23342"/>
                  </a:lnTo>
                  <a:lnTo>
                    <a:pt x="173824" y="28676"/>
                  </a:lnTo>
                  <a:lnTo>
                    <a:pt x="171640" y="33820"/>
                  </a:lnTo>
                  <a:lnTo>
                    <a:pt x="167589" y="37414"/>
                  </a:lnTo>
                  <a:lnTo>
                    <a:pt x="163258" y="41097"/>
                  </a:lnTo>
                  <a:lnTo>
                    <a:pt x="157632" y="42964"/>
                  </a:lnTo>
                  <a:lnTo>
                    <a:pt x="151968" y="42697"/>
                  </a:lnTo>
                  <a:lnTo>
                    <a:pt x="136855" y="42697"/>
                  </a:lnTo>
                  <a:lnTo>
                    <a:pt x="136855" y="6007"/>
                  </a:lnTo>
                  <a:lnTo>
                    <a:pt x="153098" y="5803"/>
                  </a:lnTo>
                  <a:lnTo>
                    <a:pt x="158546" y="5397"/>
                  </a:lnTo>
                  <a:lnTo>
                    <a:pt x="163995" y="7073"/>
                  </a:lnTo>
                  <a:lnTo>
                    <a:pt x="168262" y="10401"/>
                  </a:lnTo>
                  <a:lnTo>
                    <a:pt x="171856" y="13741"/>
                  </a:lnTo>
                  <a:lnTo>
                    <a:pt x="173824" y="18478"/>
                  </a:lnTo>
                  <a:lnTo>
                    <a:pt x="173824" y="7264"/>
                  </a:lnTo>
                  <a:lnTo>
                    <a:pt x="173037" y="6540"/>
                  </a:lnTo>
                  <a:lnTo>
                    <a:pt x="171729" y="5397"/>
                  </a:lnTo>
                  <a:lnTo>
                    <a:pt x="168097" y="2260"/>
                  </a:lnTo>
                  <a:lnTo>
                    <a:pt x="161632" y="0"/>
                  </a:lnTo>
                  <a:lnTo>
                    <a:pt x="155003" y="330"/>
                  </a:lnTo>
                  <a:lnTo>
                    <a:pt x="130683" y="330"/>
                  </a:lnTo>
                  <a:lnTo>
                    <a:pt x="130683" y="87058"/>
                  </a:lnTo>
                  <a:lnTo>
                    <a:pt x="136969" y="87058"/>
                  </a:lnTo>
                  <a:lnTo>
                    <a:pt x="136969" y="48488"/>
                  </a:lnTo>
                  <a:lnTo>
                    <a:pt x="147751" y="48488"/>
                  </a:lnTo>
                  <a:lnTo>
                    <a:pt x="163880" y="61709"/>
                  </a:lnTo>
                  <a:lnTo>
                    <a:pt x="175679" y="86918"/>
                  </a:lnTo>
                  <a:lnTo>
                    <a:pt x="175729" y="87058"/>
                  </a:lnTo>
                  <a:lnTo>
                    <a:pt x="182702" y="86918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2507" y="6575905"/>
              <a:ext cx="71857" cy="8671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585142" y="6574243"/>
              <a:ext cx="501015" cy="103505"/>
            </a:xfrm>
            <a:custGeom>
              <a:avLst/>
              <a:gdLst/>
              <a:ahLst/>
              <a:cxnLst/>
              <a:rect l="l" t="t" r="r" b="b"/>
              <a:pathLst>
                <a:path w="501014" h="103504">
                  <a:moveTo>
                    <a:pt x="63093" y="3403"/>
                  </a:moveTo>
                  <a:lnTo>
                    <a:pt x="56921" y="1206"/>
                  </a:lnTo>
                  <a:lnTo>
                    <a:pt x="50342" y="63"/>
                  </a:lnTo>
                  <a:lnTo>
                    <a:pt x="43776" y="127"/>
                  </a:lnTo>
                  <a:lnTo>
                    <a:pt x="35788" y="0"/>
                  </a:lnTo>
                  <a:lnTo>
                    <a:pt x="1917" y="30213"/>
                  </a:lnTo>
                  <a:lnTo>
                    <a:pt x="0" y="38417"/>
                  </a:lnTo>
                  <a:lnTo>
                    <a:pt x="177" y="46761"/>
                  </a:lnTo>
                  <a:lnTo>
                    <a:pt x="0" y="54495"/>
                  </a:lnTo>
                  <a:lnTo>
                    <a:pt x="26073" y="88188"/>
                  </a:lnTo>
                  <a:lnTo>
                    <a:pt x="33439" y="90055"/>
                  </a:lnTo>
                  <a:lnTo>
                    <a:pt x="40855" y="89916"/>
                  </a:lnTo>
                  <a:lnTo>
                    <a:pt x="48488" y="89992"/>
                  </a:lnTo>
                  <a:lnTo>
                    <a:pt x="56070" y="88455"/>
                  </a:lnTo>
                  <a:lnTo>
                    <a:pt x="63093" y="85521"/>
                  </a:lnTo>
                  <a:lnTo>
                    <a:pt x="63093" y="79641"/>
                  </a:lnTo>
                  <a:lnTo>
                    <a:pt x="56349" y="82854"/>
                  </a:lnTo>
                  <a:lnTo>
                    <a:pt x="48882" y="84455"/>
                  </a:lnTo>
                  <a:lnTo>
                    <a:pt x="41414" y="84315"/>
                  </a:lnTo>
                  <a:lnTo>
                    <a:pt x="35001" y="84455"/>
                  </a:lnTo>
                  <a:lnTo>
                    <a:pt x="28714" y="82854"/>
                  </a:lnTo>
                  <a:lnTo>
                    <a:pt x="17868" y="76441"/>
                  </a:lnTo>
                  <a:lnTo>
                    <a:pt x="13652" y="71843"/>
                  </a:lnTo>
                  <a:lnTo>
                    <a:pt x="7988" y="60032"/>
                  </a:lnTo>
                  <a:lnTo>
                    <a:pt x="6464" y="53225"/>
                  </a:lnTo>
                  <a:lnTo>
                    <a:pt x="6629" y="46291"/>
                  </a:lnTo>
                  <a:lnTo>
                    <a:pt x="6464" y="39014"/>
                  </a:lnTo>
                  <a:lnTo>
                    <a:pt x="30060" y="7531"/>
                  </a:lnTo>
                  <a:lnTo>
                    <a:pt x="36804" y="5803"/>
                  </a:lnTo>
                  <a:lnTo>
                    <a:pt x="50342" y="5930"/>
                  </a:lnTo>
                  <a:lnTo>
                    <a:pt x="56972" y="7340"/>
                  </a:lnTo>
                  <a:lnTo>
                    <a:pt x="63093" y="10071"/>
                  </a:lnTo>
                  <a:lnTo>
                    <a:pt x="63093" y="3403"/>
                  </a:lnTo>
                  <a:close/>
                </a:path>
                <a:path w="501014" h="103504">
                  <a:moveTo>
                    <a:pt x="188214" y="82854"/>
                  </a:moveTo>
                  <a:lnTo>
                    <a:pt x="151523" y="82854"/>
                  </a:lnTo>
                  <a:lnTo>
                    <a:pt x="151523" y="47498"/>
                  </a:lnTo>
                  <a:lnTo>
                    <a:pt x="183781" y="47498"/>
                  </a:lnTo>
                  <a:lnTo>
                    <a:pt x="183781" y="41821"/>
                  </a:lnTo>
                  <a:lnTo>
                    <a:pt x="151523" y="41821"/>
                  </a:lnTo>
                  <a:lnTo>
                    <a:pt x="151523" y="7404"/>
                  </a:lnTo>
                  <a:lnTo>
                    <a:pt x="186359" y="7404"/>
                  </a:lnTo>
                  <a:lnTo>
                    <a:pt x="186359" y="1663"/>
                  </a:lnTo>
                  <a:lnTo>
                    <a:pt x="145186" y="1663"/>
                  </a:lnTo>
                  <a:lnTo>
                    <a:pt x="145186" y="88392"/>
                  </a:lnTo>
                  <a:lnTo>
                    <a:pt x="188214" y="88455"/>
                  </a:lnTo>
                  <a:lnTo>
                    <a:pt x="188214" y="82854"/>
                  </a:lnTo>
                  <a:close/>
                </a:path>
                <a:path w="501014" h="103504">
                  <a:moveTo>
                    <a:pt x="277774" y="74650"/>
                  </a:moveTo>
                  <a:lnTo>
                    <a:pt x="271475" y="74650"/>
                  </a:lnTo>
                  <a:lnTo>
                    <a:pt x="262382" y="103466"/>
                  </a:lnTo>
                  <a:lnTo>
                    <a:pt x="266928" y="103466"/>
                  </a:lnTo>
                  <a:lnTo>
                    <a:pt x="277774" y="74650"/>
                  </a:lnTo>
                  <a:close/>
                </a:path>
                <a:path w="501014" h="103504">
                  <a:moveTo>
                    <a:pt x="500926" y="82854"/>
                  </a:moveTo>
                  <a:lnTo>
                    <a:pt x="464121" y="82854"/>
                  </a:lnTo>
                  <a:lnTo>
                    <a:pt x="464121" y="47498"/>
                  </a:lnTo>
                  <a:lnTo>
                    <a:pt x="496379" y="47498"/>
                  </a:lnTo>
                  <a:lnTo>
                    <a:pt x="496379" y="41821"/>
                  </a:lnTo>
                  <a:lnTo>
                    <a:pt x="464121" y="41821"/>
                  </a:lnTo>
                  <a:lnTo>
                    <a:pt x="464121" y="7404"/>
                  </a:lnTo>
                  <a:lnTo>
                    <a:pt x="498957" y="7404"/>
                  </a:lnTo>
                  <a:lnTo>
                    <a:pt x="498957" y="1663"/>
                  </a:lnTo>
                  <a:lnTo>
                    <a:pt x="457784" y="1663"/>
                  </a:lnTo>
                  <a:lnTo>
                    <a:pt x="457784" y="88392"/>
                  </a:lnTo>
                  <a:lnTo>
                    <a:pt x="500926" y="88455"/>
                  </a:lnTo>
                  <a:lnTo>
                    <a:pt x="500926" y="82854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9112" y="6575905"/>
              <a:ext cx="70452" cy="8671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306528" y="6575577"/>
              <a:ext cx="668655" cy="87630"/>
            </a:xfrm>
            <a:custGeom>
              <a:avLst/>
              <a:gdLst/>
              <a:ahLst/>
              <a:cxnLst/>
              <a:rect l="l" t="t" r="r" b="b"/>
              <a:pathLst>
                <a:path w="668654" h="87629">
                  <a:moveTo>
                    <a:pt x="43205" y="81521"/>
                  </a:moveTo>
                  <a:lnTo>
                    <a:pt x="6350" y="81521"/>
                  </a:lnTo>
                  <a:lnTo>
                    <a:pt x="6350" y="46164"/>
                  </a:lnTo>
                  <a:lnTo>
                    <a:pt x="38595" y="46164"/>
                  </a:lnTo>
                  <a:lnTo>
                    <a:pt x="38595" y="40487"/>
                  </a:lnTo>
                  <a:lnTo>
                    <a:pt x="6350" y="40487"/>
                  </a:lnTo>
                  <a:lnTo>
                    <a:pt x="6350" y="6070"/>
                  </a:lnTo>
                  <a:lnTo>
                    <a:pt x="41186" y="6070"/>
                  </a:lnTo>
                  <a:lnTo>
                    <a:pt x="41186" y="330"/>
                  </a:lnTo>
                  <a:lnTo>
                    <a:pt x="0" y="330"/>
                  </a:lnTo>
                  <a:lnTo>
                    <a:pt x="0" y="87058"/>
                  </a:lnTo>
                  <a:lnTo>
                    <a:pt x="43205" y="87122"/>
                  </a:lnTo>
                  <a:lnTo>
                    <a:pt x="43205" y="81521"/>
                  </a:lnTo>
                  <a:close/>
                </a:path>
                <a:path w="668654" h="87629">
                  <a:moveTo>
                    <a:pt x="177927" y="86918"/>
                  </a:moveTo>
                  <a:lnTo>
                    <a:pt x="164439" y="59372"/>
                  </a:lnTo>
                  <a:lnTo>
                    <a:pt x="162712" y="54432"/>
                  </a:lnTo>
                  <a:lnTo>
                    <a:pt x="162585" y="54102"/>
                  </a:lnTo>
                  <a:lnTo>
                    <a:pt x="158877" y="49631"/>
                  </a:lnTo>
                  <a:lnTo>
                    <a:pt x="156629" y="48298"/>
                  </a:lnTo>
                  <a:lnTo>
                    <a:pt x="154051" y="46761"/>
                  </a:lnTo>
                  <a:lnTo>
                    <a:pt x="174891" y="28676"/>
                  </a:lnTo>
                  <a:lnTo>
                    <a:pt x="174688" y="23342"/>
                  </a:lnTo>
                  <a:lnTo>
                    <a:pt x="174675" y="22948"/>
                  </a:lnTo>
                  <a:lnTo>
                    <a:pt x="174879" y="18478"/>
                  </a:lnTo>
                  <a:lnTo>
                    <a:pt x="174955" y="16738"/>
                  </a:lnTo>
                  <a:lnTo>
                    <a:pt x="172478" y="10807"/>
                  </a:lnTo>
                  <a:lnTo>
                    <a:pt x="168490" y="7073"/>
                  </a:lnTo>
                  <a:lnTo>
                    <a:pt x="168490" y="18478"/>
                  </a:lnTo>
                  <a:lnTo>
                    <a:pt x="168236" y="22948"/>
                  </a:lnTo>
                  <a:lnTo>
                    <a:pt x="168211" y="23342"/>
                  </a:lnTo>
                  <a:lnTo>
                    <a:pt x="168440" y="28676"/>
                  </a:lnTo>
                  <a:lnTo>
                    <a:pt x="166293" y="33820"/>
                  </a:lnTo>
                  <a:lnTo>
                    <a:pt x="162369" y="37414"/>
                  </a:lnTo>
                  <a:lnTo>
                    <a:pt x="157988" y="41097"/>
                  </a:lnTo>
                  <a:lnTo>
                    <a:pt x="152361" y="42964"/>
                  </a:lnTo>
                  <a:lnTo>
                    <a:pt x="146634" y="42697"/>
                  </a:lnTo>
                  <a:lnTo>
                    <a:pt x="131635" y="42697"/>
                  </a:lnTo>
                  <a:lnTo>
                    <a:pt x="131635" y="6007"/>
                  </a:lnTo>
                  <a:lnTo>
                    <a:pt x="147866" y="5803"/>
                  </a:lnTo>
                  <a:lnTo>
                    <a:pt x="153263" y="5473"/>
                  </a:lnTo>
                  <a:lnTo>
                    <a:pt x="158661" y="7073"/>
                  </a:lnTo>
                  <a:lnTo>
                    <a:pt x="162928" y="10401"/>
                  </a:lnTo>
                  <a:lnTo>
                    <a:pt x="166522" y="13741"/>
                  </a:lnTo>
                  <a:lnTo>
                    <a:pt x="168490" y="18478"/>
                  </a:lnTo>
                  <a:lnTo>
                    <a:pt x="168490" y="7073"/>
                  </a:lnTo>
                  <a:lnTo>
                    <a:pt x="167932" y="6540"/>
                  </a:lnTo>
                  <a:lnTo>
                    <a:pt x="166674" y="5473"/>
                  </a:lnTo>
                  <a:lnTo>
                    <a:pt x="162928" y="2260"/>
                  </a:lnTo>
                  <a:lnTo>
                    <a:pt x="156413" y="0"/>
                  </a:lnTo>
                  <a:lnTo>
                    <a:pt x="149783" y="330"/>
                  </a:lnTo>
                  <a:lnTo>
                    <a:pt x="125399" y="330"/>
                  </a:lnTo>
                  <a:lnTo>
                    <a:pt x="125399" y="87058"/>
                  </a:lnTo>
                  <a:lnTo>
                    <a:pt x="131686" y="87058"/>
                  </a:lnTo>
                  <a:lnTo>
                    <a:pt x="131686" y="48488"/>
                  </a:lnTo>
                  <a:lnTo>
                    <a:pt x="142417" y="48488"/>
                  </a:lnTo>
                  <a:lnTo>
                    <a:pt x="158661" y="61709"/>
                  </a:lnTo>
                  <a:lnTo>
                    <a:pt x="170446" y="86918"/>
                  </a:lnTo>
                  <a:lnTo>
                    <a:pt x="170510" y="87058"/>
                  </a:lnTo>
                  <a:lnTo>
                    <a:pt x="177927" y="86918"/>
                  </a:lnTo>
                  <a:close/>
                </a:path>
                <a:path w="668654" h="87629">
                  <a:moveTo>
                    <a:pt x="308330" y="533"/>
                  </a:moveTo>
                  <a:lnTo>
                    <a:pt x="301586" y="533"/>
                  </a:lnTo>
                  <a:lnTo>
                    <a:pt x="279704" y="43459"/>
                  </a:lnTo>
                  <a:lnTo>
                    <a:pt x="278041" y="46761"/>
                  </a:lnTo>
                  <a:lnTo>
                    <a:pt x="277825" y="47421"/>
                  </a:lnTo>
                  <a:lnTo>
                    <a:pt x="277253" y="48628"/>
                  </a:lnTo>
                  <a:lnTo>
                    <a:pt x="276466" y="46367"/>
                  </a:lnTo>
                  <a:lnTo>
                    <a:pt x="275577" y="44157"/>
                  </a:lnTo>
                  <a:lnTo>
                    <a:pt x="274561" y="41960"/>
                  </a:lnTo>
                  <a:lnTo>
                    <a:pt x="254342" y="266"/>
                  </a:lnTo>
                  <a:lnTo>
                    <a:pt x="247599" y="266"/>
                  </a:lnTo>
                  <a:lnTo>
                    <a:pt x="274459" y="54102"/>
                  </a:lnTo>
                  <a:lnTo>
                    <a:pt x="274561" y="87058"/>
                  </a:lnTo>
                  <a:lnTo>
                    <a:pt x="280746" y="87058"/>
                  </a:lnTo>
                  <a:lnTo>
                    <a:pt x="280746" y="54102"/>
                  </a:lnTo>
                  <a:lnTo>
                    <a:pt x="283552" y="48628"/>
                  </a:lnTo>
                  <a:lnTo>
                    <a:pt x="308330" y="533"/>
                  </a:lnTo>
                  <a:close/>
                </a:path>
                <a:path w="668654" h="87629">
                  <a:moveTo>
                    <a:pt x="437210" y="266"/>
                  </a:moveTo>
                  <a:lnTo>
                    <a:pt x="380466" y="266"/>
                  </a:lnTo>
                  <a:lnTo>
                    <a:pt x="380466" y="6007"/>
                  </a:lnTo>
                  <a:lnTo>
                    <a:pt x="405752" y="6007"/>
                  </a:lnTo>
                  <a:lnTo>
                    <a:pt x="405752" y="87058"/>
                  </a:lnTo>
                  <a:lnTo>
                    <a:pt x="411924" y="87058"/>
                  </a:lnTo>
                  <a:lnTo>
                    <a:pt x="411924" y="6007"/>
                  </a:lnTo>
                  <a:lnTo>
                    <a:pt x="437210" y="6007"/>
                  </a:lnTo>
                  <a:lnTo>
                    <a:pt x="437210" y="266"/>
                  </a:lnTo>
                  <a:close/>
                </a:path>
                <a:path w="668654" h="87629">
                  <a:moveTo>
                    <a:pt x="577100" y="330"/>
                  </a:moveTo>
                  <a:lnTo>
                    <a:pt x="570979" y="330"/>
                  </a:lnTo>
                  <a:lnTo>
                    <a:pt x="570979" y="40017"/>
                  </a:lnTo>
                  <a:lnTo>
                    <a:pt x="521030" y="40017"/>
                  </a:lnTo>
                  <a:lnTo>
                    <a:pt x="521030" y="330"/>
                  </a:lnTo>
                  <a:lnTo>
                    <a:pt x="514680" y="330"/>
                  </a:lnTo>
                  <a:lnTo>
                    <a:pt x="514680" y="87058"/>
                  </a:lnTo>
                  <a:lnTo>
                    <a:pt x="521030" y="87058"/>
                  </a:lnTo>
                  <a:lnTo>
                    <a:pt x="521030" y="45567"/>
                  </a:lnTo>
                  <a:lnTo>
                    <a:pt x="570979" y="45567"/>
                  </a:lnTo>
                  <a:lnTo>
                    <a:pt x="570979" y="87058"/>
                  </a:lnTo>
                  <a:lnTo>
                    <a:pt x="577100" y="87058"/>
                  </a:lnTo>
                  <a:lnTo>
                    <a:pt x="577100" y="330"/>
                  </a:lnTo>
                  <a:close/>
                </a:path>
                <a:path w="668654" h="87629">
                  <a:moveTo>
                    <a:pt x="668540" y="330"/>
                  </a:moveTo>
                  <a:lnTo>
                    <a:pt x="662279" y="330"/>
                  </a:lnTo>
                  <a:lnTo>
                    <a:pt x="662279" y="87058"/>
                  </a:lnTo>
                  <a:lnTo>
                    <a:pt x="668540" y="87058"/>
                  </a:lnTo>
                  <a:lnTo>
                    <a:pt x="668540" y="330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60443" y="6575905"/>
              <a:ext cx="66238" cy="867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07023" y="6574236"/>
              <a:ext cx="68373" cy="900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455179" y="6575640"/>
              <a:ext cx="173990" cy="87630"/>
            </a:xfrm>
            <a:custGeom>
              <a:avLst/>
              <a:gdLst/>
              <a:ahLst/>
              <a:cxnLst/>
              <a:rect l="l" t="t" r="r" b="b"/>
              <a:pathLst>
                <a:path w="173990" h="87629">
                  <a:moveTo>
                    <a:pt x="50165" y="56908"/>
                  </a:moveTo>
                  <a:lnTo>
                    <a:pt x="48260" y="51765"/>
                  </a:lnTo>
                  <a:lnTo>
                    <a:pt x="44716" y="47904"/>
                  </a:lnTo>
                  <a:lnTo>
                    <a:pt x="43878" y="47028"/>
                  </a:lnTo>
                  <a:lnTo>
                    <a:pt x="43878" y="67906"/>
                  </a:lnTo>
                  <a:lnTo>
                    <a:pt x="41910" y="72986"/>
                  </a:lnTo>
                  <a:lnTo>
                    <a:pt x="38138" y="76581"/>
                  </a:lnTo>
                  <a:lnTo>
                    <a:pt x="33705" y="80048"/>
                  </a:lnTo>
                  <a:lnTo>
                    <a:pt x="28079" y="81788"/>
                  </a:lnTo>
                  <a:lnTo>
                    <a:pt x="22415" y="81381"/>
                  </a:lnTo>
                  <a:lnTo>
                    <a:pt x="6286" y="81381"/>
                  </a:lnTo>
                  <a:lnTo>
                    <a:pt x="6286" y="44894"/>
                  </a:lnTo>
                  <a:lnTo>
                    <a:pt x="19100" y="44894"/>
                  </a:lnTo>
                  <a:lnTo>
                    <a:pt x="43789" y="66573"/>
                  </a:lnTo>
                  <a:lnTo>
                    <a:pt x="43878" y="67906"/>
                  </a:lnTo>
                  <a:lnTo>
                    <a:pt x="43878" y="47028"/>
                  </a:lnTo>
                  <a:lnTo>
                    <a:pt x="41846" y="44894"/>
                  </a:lnTo>
                  <a:lnTo>
                    <a:pt x="40944" y="43967"/>
                  </a:lnTo>
                  <a:lnTo>
                    <a:pt x="35775" y="41567"/>
                  </a:lnTo>
                  <a:lnTo>
                    <a:pt x="30327" y="41224"/>
                  </a:lnTo>
                  <a:lnTo>
                    <a:pt x="33909" y="39560"/>
                  </a:lnTo>
                  <a:lnTo>
                    <a:pt x="46012" y="14808"/>
                  </a:lnTo>
                  <a:lnTo>
                    <a:pt x="43700" y="9474"/>
                  </a:lnTo>
                  <a:lnTo>
                    <a:pt x="39789" y="6007"/>
                  </a:lnTo>
                  <a:lnTo>
                    <a:pt x="39484" y="5753"/>
                  </a:lnTo>
                  <a:lnTo>
                    <a:pt x="39484" y="26416"/>
                  </a:lnTo>
                  <a:lnTo>
                    <a:pt x="37414" y="31216"/>
                  </a:lnTo>
                  <a:lnTo>
                    <a:pt x="33642" y="34429"/>
                  </a:lnTo>
                  <a:lnTo>
                    <a:pt x="29324" y="37820"/>
                  </a:lnTo>
                  <a:lnTo>
                    <a:pt x="23926" y="39560"/>
                  </a:lnTo>
                  <a:lnTo>
                    <a:pt x="18427" y="39293"/>
                  </a:lnTo>
                  <a:lnTo>
                    <a:pt x="6286" y="39293"/>
                  </a:lnTo>
                  <a:lnTo>
                    <a:pt x="6286" y="6007"/>
                  </a:lnTo>
                  <a:lnTo>
                    <a:pt x="33083" y="6007"/>
                  </a:lnTo>
                  <a:lnTo>
                    <a:pt x="39319" y="11137"/>
                  </a:lnTo>
                  <a:lnTo>
                    <a:pt x="39319" y="21488"/>
                  </a:lnTo>
                  <a:lnTo>
                    <a:pt x="39484" y="26416"/>
                  </a:lnTo>
                  <a:lnTo>
                    <a:pt x="39484" y="5753"/>
                  </a:lnTo>
                  <a:lnTo>
                    <a:pt x="34937" y="1943"/>
                  </a:lnTo>
                  <a:lnTo>
                    <a:pt x="29044" y="0"/>
                  </a:lnTo>
                  <a:lnTo>
                    <a:pt x="23088" y="266"/>
                  </a:lnTo>
                  <a:lnTo>
                    <a:pt x="0" y="266"/>
                  </a:lnTo>
                  <a:lnTo>
                    <a:pt x="0" y="86995"/>
                  </a:lnTo>
                  <a:lnTo>
                    <a:pt x="28359" y="86995"/>
                  </a:lnTo>
                  <a:lnTo>
                    <a:pt x="50050" y="66573"/>
                  </a:lnTo>
                  <a:lnTo>
                    <a:pt x="50165" y="56908"/>
                  </a:lnTo>
                  <a:close/>
                </a:path>
                <a:path w="173990" h="87629">
                  <a:moveTo>
                    <a:pt x="173990" y="81457"/>
                  </a:moveTo>
                  <a:lnTo>
                    <a:pt x="137134" y="81457"/>
                  </a:lnTo>
                  <a:lnTo>
                    <a:pt x="137134" y="46101"/>
                  </a:lnTo>
                  <a:lnTo>
                    <a:pt x="169494" y="46101"/>
                  </a:lnTo>
                  <a:lnTo>
                    <a:pt x="169494" y="40424"/>
                  </a:lnTo>
                  <a:lnTo>
                    <a:pt x="137134" y="40424"/>
                  </a:lnTo>
                  <a:lnTo>
                    <a:pt x="137134" y="6007"/>
                  </a:lnTo>
                  <a:lnTo>
                    <a:pt x="172085" y="6007"/>
                  </a:lnTo>
                  <a:lnTo>
                    <a:pt x="172085" y="266"/>
                  </a:lnTo>
                  <a:lnTo>
                    <a:pt x="130898" y="266"/>
                  </a:lnTo>
                  <a:lnTo>
                    <a:pt x="130898" y="86995"/>
                  </a:lnTo>
                  <a:lnTo>
                    <a:pt x="173990" y="87058"/>
                  </a:lnTo>
                  <a:lnTo>
                    <a:pt x="173990" y="81457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06483" y="6574236"/>
              <a:ext cx="68261" cy="9005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857725" y="6575905"/>
              <a:ext cx="6350" cy="86995"/>
            </a:xfrm>
            <a:custGeom>
              <a:avLst/>
              <a:gdLst/>
              <a:ahLst/>
              <a:cxnLst/>
              <a:rect l="l" t="t" r="r" b="b"/>
              <a:pathLst>
                <a:path w="6350" h="86995">
                  <a:moveTo>
                    <a:pt x="6334" y="0"/>
                  </a:moveTo>
                  <a:lnTo>
                    <a:pt x="0" y="0"/>
                  </a:lnTo>
                  <a:lnTo>
                    <a:pt x="0" y="86719"/>
                  </a:lnTo>
                  <a:lnTo>
                    <a:pt x="6334" y="86719"/>
                  </a:lnTo>
                  <a:lnTo>
                    <a:pt x="6334" y="0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49190" y="6575905"/>
              <a:ext cx="66575" cy="867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097164" y="6574573"/>
              <a:ext cx="136525" cy="90805"/>
            </a:xfrm>
            <a:custGeom>
              <a:avLst/>
              <a:gdLst/>
              <a:ahLst/>
              <a:cxnLst/>
              <a:rect l="l" t="t" r="r" b="b"/>
              <a:pathLst>
                <a:path w="136525" h="90804">
                  <a:moveTo>
                    <a:pt x="47028" y="73647"/>
                  </a:moveTo>
                  <a:lnTo>
                    <a:pt x="46748" y="67310"/>
                  </a:lnTo>
                  <a:lnTo>
                    <a:pt x="46799" y="64236"/>
                  </a:lnTo>
                  <a:lnTo>
                    <a:pt x="46189" y="61175"/>
                  </a:lnTo>
                  <a:lnTo>
                    <a:pt x="21742" y="40297"/>
                  </a:lnTo>
                  <a:lnTo>
                    <a:pt x="17589" y="37617"/>
                  </a:lnTo>
                  <a:lnTo>
                    <a:pt x="11518" y="33159"/>
                  </a:lnTo>
                  <a:lnTo>
                    <a:pt x="9829" y="31216"/>
                  </a:lnTo>
                  <a:lnTo>
                    <a:pt x="7480" y="26682"/>
                  </a:lnTo>
                  <a:lnTo>
                    <a:pt x="6972" y="24155"/>
                  </a:lnTo>
                  <a:lnTo>
                    <a:pt x="7086" y="21551"/>
                  </a:lnTo>
                  <a:lnTo>
                    <a:pt x="6972" y="17145"/>
                  </a:lnTo>
                  <a:lnTo>
                    <a:pt x="8940" y="12941"/>
                  </a:lnTo>
                  <a:lnTo>
                    <a:pt x="16408" y="7137"/>
                  </a:lnTo>
                  <a:lnTo>
                    <a:pt x="21412" y="5537"/>
                  </a:lnTo>
                  <a:lnTo>
                    <a:pt x="26517" y="5803"/>
                  </a:lnTo>
                  <a:lnTo>
                    <a:pt x="32258" y="5740"/>
                  </a:lnTo>
                  <a:lnTo>
                    <a:pt x="37922" y="7010"/>
                  </a:lnTo>
                  <a:lnTo>
                    <a:pt x="43091" y="9410"/>
                  </a:lnTo>
                  <a:lnTo>
                    <a:pt x="43091" y="2743"/>
                  </a:lnTo>
                  <a:lnTo>
                    <a:pt x="38036" y="939"/>
                  </a:lnTo>
                  <a:lnTo>
                    <a:pt x="32702" y="0"/>
                  </a:lnTo>
                  <a:lnTo>
                    <a:pt x="22644" y="0"/>
                  </a:lnTo>
                  <a:lnTo>
                    <a:pt x="0" y="24282"/>
                  </a:lnTo>
                  <a:lnTo>
                    <a:pt x="4165" y="33489"/>
                  </a:lnTo>
                  <a:lnTo>
                    <a:pt x="6019" y="35890"/>
                  </a:lnTo>
                  <a:lnTo>
                    <a:pt x="12534" y="41224"/>
                  </a:lnTo>
                  <a:lnTo>
                    <a:pt x="17030" y="44157"/>
                  </a:lnTo>
                  <a:lnTo>
                    <a:pt x="26466" y="49301"/>
                  </a:lnTo>
                  <a:lnTo>
                    <a:pt x="30962" y="52171"/>
                  </a:lnTo>
                  <a:lnTo>
                    <a:pt x="37134" y="56908"/>
                  </a:lnTo>
                  <a:lnTo>
                    <a:pt x="38595" y="58699"/>
                  </a:lnTo>
                  <a:lnTo>
                    <a:pt x="40678" y="62903"/>
                  </a:lnTo>
                  <a:lnTo>
                    <a:pt x="41186" y="65239"/>
                  </a:lnTo>
                  <a:lnTo>
                    <a:pt x="41122" y="67513"/>
                  </a:lnTo>
                  <a:lnTo>
                    <a:pt x="41465" y="72186"/>
                  </a:lnTo>
                  <a:lnTo>
                    <a:pt x="39497" y="76784"/>
                  </a:lnTo>
                  <a:lnTo>
                    <a:pt x="35852" y="79781"/>
                  </a:lnTo>
                  <a:lnTo>
                    <a:pt x="31292" y="82791"/>
                  </a:lnTo>
                  <a:lnTo>
                    <a:pt x="25793" y="84251"/>
                  </a:lnTo>
                  <a:lnTo>
                    <a:pt x="20281" y="83858"/>
                  </a:lnTo>
                  <a:lnTo>
                    <a:pt x="13436" y="83781"/>
                  </a:lnTo>
                  <a:lnTo>
                    <a:pt x="6743" y="81648"/>
                  </a:lnTo>
                  <a:lnTo>
                    <a:pt x="1016" y="77851"/>
                  </a:lnTo>
                  <a:lnTo>
                    <a:pt x="177" y="85318"/>
                  </a:lnTo>
                  <a:lnTo>
                    <a:pt x="2984" y="86791"/>
                  </a:lnTo>
                  <a:lnTo>
                    <a:pt x="6019" y="87858"/>
                  </a:lnTo>
                  <a:lnTo>
                    <a:pt x="9105" y="88455"/>
                  </a:lnTo>
                  <a:lnTo>
                    <a:pt x="12585" y="89395"/>
                  </a:lnTo>
                  <a:lnTo>
                    <a:pt x="16129" y="89852"/>
                  </a:lnTo>
                  <a:lnTo>
                    <a:pt x="19723" y="89928"/>
                  </a:lnTo>
                  <a:lnTo>
                    <a:pt x="26797" y="90322"/>
                  </a:lnTo>
                  <a:lnTo>
                    <a:pt x="33769" y="88125"/>
                  </a:lnTo>
                  <a:lnTo>
                    <a:pt x="39382" y="83858"/>
                  </a:lnTo>
                  <a:lnTo>
                    <a:pt x="44272" y="79781"/>
                  </a:lnTo>
                  <a:lnTo>
                    <a:pt x="47028" y="73647"/>
                  </a:lnTo>
                  <a:close/>
                </a:path>
                <a:path w="136525" h="90804">
                  <a:moveTo>
                    <a:pt x="136410" y="82854"/>
                  </a:moveTo>
                  <a:lnTo>
                    <a:pt x="135851" y="81584"/>
                  </a:lnTo>
                  <a:lnTo>
                    <a:pt x="134835" y="80657"/>
                  </a:lnTo>
                  <a:lnTo>
                    <a:pt x="133883" y="79717"/>
                  </a:lnTo>
                  <a:lnTo>
                    <a:pt x="132651" y="79248"/>
                  </a:lnTo>
                  <a:lnTo>
                    <a:pt x="131305" y="79248"/>
                  </a:lnTo>
                  <a:lnTo>
                    <a:pt x="128320" y="79311"/>
                  </a:lnTo>
                  <a:lnTo>
                    <a:pt x="126250" y="81521"/>
                  </a:lnTo>
                  <a:lnTo>
                    <a:pt x="126352" y="86995"/>
                  </a:lnTo>
                  <a:lnTo>
                    <a:pt x="128549" y="89192"/>
                  </a:lnTo>
                  <a:lnTo>
                    <a:pt x="131305" y="89128"/>
                  </a:lnTo>
                  <a:lnTo>
                    <a:pt x="132588" y="89128"/>
                  </a:lnTo>
                  <a:lnTo>
                    <a:pt x="133883" y="88658"/>
                  </a:lnTo>
                  <a:lnTo>
                    <a:pt x="134785" y="87718"/>
                  </a:lnTo>
                  <a:lnTo>
                    <a:pt x="135851" y="86855"/>
                  </a:lnTo>
                  <a:lnTo>
                    <a:pt x="136410" y="85521"/>
                  </a:lnTo>
                  <a:lnTo>
                    <a:pt x="136410" y="82854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111999" y="3139376"/>
            <a:ext cx="5930265" cy="584835"/>
          </a:xfrm>
          <a:prstGeom prst="rect">
            <a:avLst/>
          </a:prstGeom>
          <a:solidFill>
            <a:srgbClr val="FFE6D3"/>
          </a:solidFill>
          <a:ln w="9525">
            <a:solidFill>
              <a:srgbClr val="FF8427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310"/>
              </a:spcBef>
            </a:pPr>
            <a:r>
              <a:rPr sz="3200" spc="-20" dirty="0">
                <a:solidFill>
                  <a:srgbClr val="FF8427"/>
                </a:solidFill>
                <a:latin typeface="Microsoft JhengHei"/>
                <a:cs typeface="Microsoft JhengHei"/>
              </a:rPr>
              <a:t>管弦樂團Ｘ金曲歌王Ｘ在地團隊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07246" y="454"/>
            <a:ext cx="3559175" cy="1026794"/>
            <a:chOff x="9207246" y="454"/>
            <a:chExt cx="3559175" cy="102679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30375" y="3944"/>
              <a:ext cx="1949586" cy="102315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182263" y="814641"/>
              <a:ext cx="2583815" cy="46990"/>
            </a:xfrm>
            <a:custGeom>
              <a:avLst/>
              <a:gdLst/>
              <a:ahLst/>
              <a:cxnLst/>
              <a:rect l="l" t="t" r="r" b="b"/>
              <a:pathLst>
                <a:path w="2583815" h="46990">
                  <a:moveTo>
                    <a:pt x="237274" y="4013"/>
                  </a:moveTo>
                  <a:lnTo>
                    <a:pt x="176834" y="4013"/>
                  </a:lnTo>
                  <a:lnTo>
                    <a:pt x="123736" y="4381"/>
                  </a:lnTo>
                  <a:lnTo>
                    <a:pt x="79375" y="4724"/>
                  </a:lnTo>
                  <a:lnTo>
                    <a:pt x="48145" y="4724"/>
                  </a:lnTo>
                  <a:lnTo>
                    <a:pt x="48145" y="5359"/>
                  </a:lnTo>
                  <a:lnTo>
                    <a:pt x="121831" y="4724"/>
                  </a:lnTo>
                  <a:lnTo>
                    <a:pt x="125857" y="4724"/>
                  </a:lnTo>
                  <a:lnTo>
                    <a:pt x="176237" y="4381"/>
                  </a:lnTo>
                  <a:lnTo>
                    <a:pt x="237274" y="4013"/>
                  </a:lnTo>
                  <a:close/>
                </a:path>
                <a:path w="2583815" h="46990">
                  <a:moveTo>
                    <a:pt x="302717" y="5791"/>
                  </a:moveTo>
                  <a:lnTo>
                    <a:pt x="235623" y="5791"/>
                  </a:lnTo>
                  <a:lnTo>
                    <a:pt x="182194" y="6108"/>
                  </a:lnTo>
                  <a:lnTo>
                    <a:pt x="176136" y="6108"/>
                  </a:lnTo>
                  <a:lnTo>
                    <a:pt x="73152" y="6908"/>
                  </a:lnTo>
                  <a:lnTo>
                    <a:pt x="26873" y="7302"/>
                  </a:lnTo>
                  <a:lnTo>
                    <a:pt x="65722" y="7302"/>
                  </a:lnTo>
                  <a:lnTo>
                    <a:pt x="114744" y="6908"/>
                  </a:lnTo>
                  <a:lnTo>
                    <a:pt x="108191" y="6908"/>
                  </a:lnTo>
                  <a:lnTo>
                    <a:pt x="235318" y="6108"/>
                  </a:lnTo>
                  <a:lnTo>
                    <a:pt x="302717" y="5791"/>
                  </a:lnTo>
                  <a:close/>
                </a:path>
                <a:path w="2583815" h="46990">
                  <a:moveTo>
                    <a:pt x="318503" y="10058"/>
                  </a:moveTo>
                  <a:lnTo>
                    <a:pt x="239928" y="10058"/>
                  </a:lnTo>
                  <a:lnTo>
                    <a:pt x="206667" y="10236"/>
                  </a:lnTo>
                  <a:lnTo>
                    <a:pt x="101561" y="10934"/>
                  </a:lnTo>
                  <a:lnTo>
                    <a:pt x="0" y="11747"/>
                  </a:lnTo>
                  <a:lnTo>
                    <a:pt x="46736" y="11747"/>
                  </a:lnTo>
                  <a:lnTo>
                    <a:pt x="150761" y="10934"/>
                  </a:lnTo>
                  <a:lnTo>
                    <a:pt x="153035" y="10934"/>
                  </a:lnTo>
                  <a:lnTo>
                    <a:pt x="222643" y="10515"/>
                  </a:lnTo>
                  <a:lnTo>
                    <a:pt x="318503" y="10058"/>
                  </a:lnTo>
                  <a:close/>
                </a:path>
                <a:path w="2583815" h="46990">
                  <a:moveTo>
                    <a:pt x="337769" y="18554"/>
                  </a:moveTo>
                  <a:lnTo>
                    <a:pt x="259041" y="18554"/>
                  </a:lnTo>
                  <a:lnTo>
                    <a:pt x="32156" y="20053"/>
                  </a:lnTo>
                  <a:lnTo>
                    <a:pt x="48145" y="20053"/>
                  </a:lnTo>
                  <a:lnTo>
                    <a:pt x="48145" y="20320"/>
                  </a:lnTo>
                  <a:lnTo>
                    <a:pt x="131267" y="19697"/>
                  </a:lnTo>
                  <a:lnTo>
                    <a:pt x="173558" y="19418"/>
                  </a:lnTo>
                  <a:lnTo>
                    <a:pt x="230619" y="19088"/>
                  </a:lnTo>
                  <a:lnTo>
                    <a:pt x="337769" y="18554"/>
                  </a:lnTo>
                  <a:close/>
                </a:path>
                <a:path w="2583815" h="46990">
                  <a:moveTo>
                    <a:pt x="352501" y="20688"/>
                  </a:moveTo>
                  <a:lnTo>
                    <a:pt x="263118" y="20688"/>
                  </a:lnTo>
                  <a:lnTo>
                    <a:pt x="210502" y="20980"/>
                  </a:lnTo>
                  <a:lnTo>
                    <a:pt x="153949" y="21310"/>
                  </a:lnTo>
                  <a:lnTo>
                    <a:pt x="95465" y="21704"/>
                  </a:lnTo>
                  <a:lnTo>
                    <a:pt x="18770" y="22288"/>
                  </a:lnTo>
                  <a:lnTo>
                    <a:pt x="48145" y="22288"/>
                  </a:lnTo>
                  <a:lnTo>
                    <a:pt x="48145" y="22466"/>
                  </a:lnTo>
                  <a:lnTo>
                    <a:pt x="69964" y="22288"/>
                  </a:lnTo>
                  <a:lnTo>
                    <a:pt x="352501" y="20688"/>
                  </a:lnTo>
                  <a:close/>
                </a:path>
                <a:path w="2583815" h="46990">
                  <a:moveTo>
                    <a:pt x="373278" y="12001"/>
                  </a:moveTo>
                  <a:lnTo>
                    <a:pt x="286677" y="12001"/>
                  </a:lnTo>
                  <a:lnTo>
                    <a:pt x="184861" y="12547"/>
                  </a:lnTo>
                  <a:lnTo>
                    <a:pt x="126022" y="12941"/>
                  </a:lnTo>
                  <a:lnTo>
                    <a:pt x="68110" y="13385"/>
                  </a:lnTo>
                  <a:lnTo>
                    <a:pt x="48145" y="13385"/>
                  </a:lnTo>
                  <a:lnTo>
                    <a:pt x="48145" y="13728"/>
                  </a:lnTo>
                  <a:lnTo>
                    <a:pt x="69532" y="13728"/>
                  </a:lnTo>
                  <a:lnTo>
                    <a:pt x="312166" y="12242"/>
                  </a:lnTo>
                  <a:lnTo>
                    <a:pt x="373278" y="12001"/>
                  </a:lnTo>
                  <a:close/>
                </a:path>
                <a:path w="2583815" h="46990">
                  <a:moveTo>
                    <a:pt x="416521" y="24739"/>
                  </a:moveTo>
                  <a:lnTo>
                    <a:pt x="325170" y="24739"/>
                  </a:lnTo>
                  <a:lnTo>
                    <a:pt x="272986" y="24968"/>
                  </a:lnTo>
                  <a:lnTo>
                    <a:pt x="276580" y="24968"/>
                  </a:lnTo>
                  <a:lnTo>
                    <a:pt x="222719" y="25247"/>
                  </a:lnTo>
                  <a:lnTo>
                    <a:pt x="43726" y="26428"/>
                  </a:lnTo>
                  <a:lnTo>
                    <a:pt x="48145" y="26428"/>
                  </a:lnTo>
                  <a:lnTo>
                    <a:pt x="48145" y="26746"/>
                  </a:lnTo>
                  <a:lnTo>
                    <a:pt x="139407" y="26085"/>
                  </a:lnTo>
                  <a:lnTo>
                    <a:pt x="214147" y="25628"/>
                  </a:lnTo>
                  <a:lnTo>
                    <a:pt x="289737" y="25247"/>
                  </a:lnTo>
                  <a:lnTo>
                    <a:pt x="353733" y="24968"/>
                  </a:lnTo>
                  <a:lnTo>
                    <a:pt x="416521" y="24739"/>
                  </a:lnTo>
                  <a:close/>
                </a:path>
                <a:path w="2583815" h="46990">
                  <a:moveTo>
                    <a:pt x="420395" y="22555"/>
                  </a:moveTo>
                  <a:lnTo>
                    <a:pt x="317119" y="22555"/>
                  </a:lnTo>
                  <a:lnTo>
                    <a:pt x="48145" y="24193"/>
                  </a:lnTo>
                  <a:lnTo>
                    <a:pt x="48145" y="24574"/>
                  </a:lnTo>
                  <a:lnTo>
                    <a:pt x="141922" y="23901"/>
                  </a:lnTo>
                  <a:lnTo>
                    <a:pt x="189141" y="23596"/>
                  </a:lnTo>
                  <a:lnTo>
                    <a:pt x="243433" y="23291"/>
                  </a:lnTo>
                  <a:lnTo>
                    <a:pt x="301853" y="23012"/>
                  </a:lnTo>
                  <a:lnTo>
                    <a:pt x="420395" y="22555"/>
                  </a:lnTo>
                  <a:close/>
                </a:path>
                <a:path w="2583815" h="46990">
                  <a:moveTo>
                    <a:pt x="470712" y="1003"/>
                  </a:moveTo>
                  <a:lnTo>
                    <a:pt x="338810" y="1003"/>
                  </a:lnTo>
                  <a:lnTo>
                    <a:pt x="223291" y="1600"/>
                  </a:lnTo>
                  <a:lnTo>
                    <a:pt x="131483" y="2184"/>
                  </a:lnTo>
                  <a:lnTo>
                    <a:pt x="136004" y="2184"/>
                  </a:lnTo>
                  <a:lnTo>
                    <a:pt x="88315" y="2540"/>
                  </a:lnTo>
                  <a:lnTo>
                    <a:pt x="32512" y="3022"/>
                  </a:lnTo>
                  <a:lnTo>
                    <a:pt x="48145" y="3022"/>
                  </a:lnTo>
                  <a:lnTo>
                    <a:pt x="48145" y="3238"/>
                  </a:lnTo>
                  <a:lnTo>
                    <a:pt x="118338" y="2667"/>
                  </a:lnTo>
                  <a:lnTo>
                    <a:pt x="183896" y="2184"/>
                  </a:lnTo>
                  <a:lnTo>
                    <a:pt x="187794" y="2184"/>
                  </a:lnTo>
                  <a:lnTo>
                    <a:pt x="257289" y="1778"/>
                  </a:lnTo>
                  <a:lnTo>
                    <a:pt x="291020" y="1600"/>
                  </a:lnTo>
                  <a:lnTo>
                    <a:pt x="266166" y="1600"/>
                  </a:lnTo>
                  <a:lnTo>
                    <a:pt x="470712" y="1003"/>
                  </a:lnTo>
                  <a:close/>
                </a:path>
                <a:path w="2583815" h="46990">
                  <a:moveTo>
                    <a:pt x="483781" y="7391"/>
                  </a:moveTo>
                  <a:lnTo>
                    <a:pt x="350748" y="7391"/>
                  </a:lnTo>
                  <a:lnTo>
                    <a:pt x="230098" y="7988"/>
                  </a:lnTo>
                  <a:lnTo>
                    <a:pt x="91147" y="8890"/>
                  </a:lnTo>
                  <a:lnTo>
                    <a:pt x="94564" y="8890"/>
                  </a:lnTo>
                  <a:lnTo>
                    <a:pt x="44780" y="9283"/>
                  </a:lnTo>
                  <a:lnTo>
                    <a:pt x="48145" y="9283"/>
                  </a:lnTo>
                  <a:lnTo>
                    <a:pt x="48145" y="9626"/>
                  </a:lnTo>
                  <a:lnTo>
                    <a:pt x="140398" y="8890"/>
                  </a:lnTo>
                  <a:lnTo>
                    <a:pt x="238277" y="8305"/>
                  </a:lnTo>
                  <a:lnTo>
                    <a:pt x="301028" y="7988"/>
                  </a:lnTo>
                  <a:lnTo>
                    <a:pt x="279996" y="7988"/>
                  </a:lnTo>
                  <a:lnTo>
                    <a:pt x="483781" y="7391"/>
                  </a:lnTo>
                  <a:close/>
                </a:path>
                <a:path w="2583815" h="46990">
                  <a:moveTo>
                    <a:pt x="1167650" y="10210"/>
                  </a:moveTo>
                  <a:lnTo>
                    <a:pt x="1029309" y="9283"/>
                  </a:lnTo>
                  <a:lnTo>
                    <a:pt x="989190" y="8890"/>
                  </a:lnTo>
                  <a:lnTo>
                    <a:pt x="993470" y="8890"/>
                  </a:lnTo>
                  <a:lnTo>
                    <a:pt x="921080" y="8305"/>
                  </a:lnTo>
                  <a:lnTo>
                    <a:pt x="923442" y="8305"/>
                  </a:lnTo>
                  <a:lnTo>
                    <a:pt x="876744" y="7988"/>
                  </a:lnTo>
                  <a:lnTo>
                    <a:pt x="883373" y="7988"/>
                  </a:lnTo>
                  <a:lnTo>
                    <a:pt x="767588" y="7391"/>
                  </a:lnTo>
                  <a:lnTo>
                    <a:pt x="667600" y="7391"/>
                  </a:lnTo>
                  <a:lnTo>
                    <a:pt x="824369" y="7988"/>
                  </a:lnTo>
                  <a:lnTo>
                    <a:pt x="816368" y="7988"/>
                  </a:lnTo>
                  <a:lnTo>
                    <a:pt x="876109" y="8305"/>
                  </a:lnTo>
                  <a:lnTo>
                    <a:pt x="878560" y="8305"/>
                  </a:lnTo>
                  <a:lnTo>
                    <a:pt x="951077" y="8890"/>
                  </a:lnTo>
                  <a:lnTo>
                    <a:pt x="953947" y="8890"/>
                  </a:lnTo>
                  <a:lnTo>
                    <a:pt x="1028293" y="9626"/>
                  </a:lnTo>
                  <a:lnTo>
                    <a:pt x="1093254" y="10210"/>
                  </a:lnTo>
                  <a:lnTo>
                    <a:pt x="1167650" y="10210"/>
                  </a:lnTo>
                  <a:close/>
                </a:path>
                <a:path w="2583815" h="46990">
                  <a:moveTo>
                    <a:pt x="1172044" y="6172"/>
                  </a:moveTo>
                  <a:lnTo>
                    <a:pt x="1089317" y="5829"/>
                  </a:lnTo>
                  <a:lnTo>
                    <a:pt x="1046416" y="5435"/>
                  </a:lnTo>
                  <a:lnTo>
                    <a:pt x="1043012" y="5435"/>
                  </a:lnTo>
                  <a:lnTo>
                    <a:pt x="977658" y="4724"/>
                  </a:lnTo>
                  <a:lnTo>
                    <a:pt x="941146" y="4381"/>
                  </a:lnTo>
                  <a:lnTo>
                    <a:pt x="943622" y="4381"/>
                  </a:lnTo>
                  <a:lnTo>
                    <a:pt x="896607" y="4013"/>
                  </a:lnTo>
                  <a:lnTo>
                    <a:pt x="847521" y="4013"/>
                  </a:lnTo>
                  <a:lnTo>
                    <a:pt x="899566" y="4381"/>
                  </a:lnTo>
                  <a:lnTo>
                    <a:pt x="940816" y="4724"/>
                  </a:lnTo>
                  <a:lnTo>
                    <a:pt x="1015542" y="5435"/>
                  </a:lnTo>
                  <a:lnTo>
                    <a:pt x="1011097" y="5435"/>
                  </a:lnTo>
                  <a:lnTo>
                    <a:pt x="1088720" y="6172"/>
                  </a:lnTo>
                  <a:lnTo>
                    <a:pt x="1172044" y="6172"/>
                  </a:lnTo>
                  <a:close/>
                </a:path>
                <a:path w="2583815" h="46990">
                  <a:moveTo>
                    <a:pt x="1234198" y="8407"/>
                  </a:moveTo>
                  <a:lnTo>
                    <a:pt x="1154163" y="8128"/>
                  </a:lnTo>
                  <a:lnTo>
                    <a:pt x="1030147" y="7302"/>
                  </a:lnTo>
                  <a:lnTo>
                    <a:pt x="992454" y="6908"/>
                  </a:lnTo>
                  <a:lnTo>
                    <a:pt x="994194" y="6908"/>
                  </a:lnTo>
                  <a:lnTo>
                    <a:pt x="907503" y="6108"/>
                  </a:lnTo>
                  <a:lnTo>
                    <a:pt x="904925" y="6108"/>
                  </a:lnTo>
                  <a:lnTo>
                    <a:pt x="857084" y="5791"/>
                  </a:lnTo>
                  <a:lnTo>
                    <a:pt x="802640" y="5791"/>
                  </a:lnTo>
                  <a:lnTo>
                    <a:pt x="853490" y="6108"/>
                  </a:lnTo>
                  <a:lnTo>
                    <a:pt x="857694" y="6108"/>
                  </a:lnTo>
                  <a:lnTo>
                    <a:pt x="962901" y="6908"/>
                  </a:lnTo>
                  <a:lnTo>
                    <a:pt x="960234" y="6908"/>
                  </a:lnTo>
                  <a:lnTo>
                    <a:pt x="1045730" y="7797"/>
                  </a:lnTo>
                  <a:lnTo>
                    <a:pt x="1142453" y="8407"/>
                  </a:lnTo>
                  <a:lnTo>
                    <a:pt x="1234198" y="8407"/>
                  </a:lnTo>
                  <a:close/>
                </a:path>
                <a:path w="2583815" h="46990">
                  <a:moveTo>
                    <a:pt x="1252969" y="12433"/>
                  </a:moveTo>
                  <a:lnTo>
                    <a:pt x="1160043" y="12115"/>
                  </a:lnTo>
                  <a:lnTo>
                    <a:pt x="1086256" y="11747"/>
                  </a:lnTo>
                  <a:lnTo>
                    <a:pt x="1085494" y="11747"/>
                  </a:lnTo>
                  <a:lnTo>
                    <a:pt x="993749" y="10934"/>
                  </a:lnTo>
                  <a:lnTo>
                    <a:pt x="999007" y="10934"/>
                  </a:lnTo>
                  <a:lnTo>
                    <a:pt x="947102" y="10515"/>
                  </a:lnTo>
                  <a:lnTo>
                    <a:pt x="950099" y="10515"/>
                  </a:lnTo>
                  <a:lnTo>
                    <a:pt x="882307" y="10058"/>
                  </a:lnTo>
                  <a:lnTo>
                    <a:pt x="812761" y="10058"/>
                  </a:lnTo>
                  <a:lnTo>
                    <a:pt x="850163" y="10236"/>
                  </a:lnTo>
                  <a:lnTo>
                    <a:pt x="896099" y="10515"/>
                  </a:lnTo>
                  <a:lnTo>
                    <a:pt x="956246" y="10934"/>
                  </a:lnTo>
                  <a:lnTo>
                    <a:pt x="956729" y="10934"/>
                  </a:lnTo>
                  <a:lnTo>
                    <a:pt x="1041234" y="11747"/>
                  </a:lnTo>
                  <a:lnTo>
                    <a:pt x="1042682" y="11747"/>
                  </a:lnTo>
                  <a:lnTo>
                    <a:pt x="1148892" y="12433"/>
                  </a:lnTo>
                  <a:lnTo>
                    <a:pt x="1252969" y="12433"/>
                  </a:lnTo>
                  <a:close/>
                </a:path>
                <a:path w="2583815" h="46990">
                  <a:moveTo>
                    <a:pt x="1464132" y="4013"/>
                  </a:moveTo>
                  <a:lnTo>
                    <a:pt x="1438452" y="4013"/>
                  </a:lnTo>
                  <a:lnTo>
                    <a:pt x="1383499" y="4724"/>
                  </a:lnTo>
                  <a:lnTo>
                    <a:pt x="1149883" y="6426"/>
                  </a:lnTo>
                  <a:lnTo>
                    <a:pt x="1204899" y="6426"/>
                  </a:lnTo>
                  <a:lnTo>
                    <a:pt x="1312240" y="5829"/>
                  </a:lnTo>
                  <a:lnTo>
                    <a:pt x="1350746" y="5435"/>
                  </a:lnTo>
                  <a:lnTo>
                    <a:pt x="1353324" y="5435"/>
                  </a:lnTo>
                  <a:lnTo>
                    <a:pt x="1464132" y="4013"/>
                  </a:lnTo>
                  <a:close/>
                </a:path>
                <a:path w="2583815" h="46990">
                  <a:moveTo>
                    <a:pt x="1997697" y="23863"/>
                  </a:moveTo>
                  <a:lnTo>
                    <a:pt x="1657248" y="8432"/>
                  </a:lnTo>
                  <a:lnTo>
                    <a:pt x="1654632" y="8305"/>
                  </a:lnTo>
                  <a:lnTo>
                    <a:pt x="1643430" y="7797"/>
                  </a:lnTo>
                  <a:lnTo>
                    <a:pt x="1596847" y="6108"/>
                  </a:lnTo>
                  <a:lnTo>
                    <a:pt x="1593291" y="6108"/>
                  </a:lnTo>
                  <a:lnTo>
                    <a:pt x="1579600" y="5791"/>
                  </a:lnTo>
                  <a:lnTo>
                    <a:pt x="1499438" y="5791"/>
                  </a:lnTo>
                  <a:lnTo>
                    <a:pt x="1462201" y="6108"/>
                  </a:lnTo>
                  <a:lnTo>
                    <a:pt x="1465275" y="6108"/>
                  </a:lnTo>
                  <a:lnTo>
                    <a:pt x="1390421" y="6908"/>
                  </a:lnTo>
                  <a:lnTo>
                    <a:pt x="1288440" y="7797"/>
                  </a:lnTo>
                  <a:lnTo>
                    <a:pt x="1282750" y="7797"/>
                  </a:lnTo>
                  <a:lnTo>
                    <a:pt x="1224000" y="8128"/>
                  </a:lnTo>
                  <a:lnTo>
                    <a:pt x="1288948" y="8128"/>
                  </a:lnTo>
                  <a:lnTo>
                    <a:pt x="1330109" y="7797"/>
                  </a:lnTo>
                  <a:lnTo>
                    <a:pt x="1333550" y="7797"/>
                  </a:lnTo>
                  <a:lnTo>
                    <a:pt x="1384287" y="7302"/>
                  </a:lnTo>
                  <a:lnTo>
                    <a:pt x="1495691" y="6108"/>
                  </a:lnTo>
                  <a:lnTo>
                    <a:pt x="1579206" y="6108"/>
                  </a:lnTo>
                  <a:lnTo>
                    <a:pt x="1613369" y="6908"/>
                  </a:lnTo>
                  <a:lnTo>
                    <a:pt x="1609877" y="6908"/>
                  </a:lnTo>
                  <a:lnTo>
                    <a:pt x="1643507" y="8128"/>
                  </a:lnTo>
                  <a:lnTo>
                    <a:pt x="1647418" y="8305"/>
                  </a:lnTo>
                  <a:lnTo>
                    <a:pt x="1650238" y="8445"/>
                  </a:lnTo>
                  <a:lnTo>
                    <a:pt x="1997697" y="24218"/>
                  </a:lnTo>
                  <a:lnTo>
                    <a:pt x="1997697" y="23863"/>
                  </a:lnTo>
                  <a:close/>
                </a:path>
                <a:path w="2583815" h="46990">
                  <a:moveTo>
                    <a:pt x="1997697" y="21818"/>
                  </a:moveTo>
                  <a:lnTo>
                    <a:pt x="1713763" y="8356"/>
                  </a:lnTo>
                  <a:lnTo>
                    <a:pt x="1712861" y="8305"/>
                  </a:lnTo>
                  <a:lnTo>
                    <a:pt x="1637372" y="4724"/>
                  </a:lnTo>
                  <a:lnTo>
                    <a:pt x="1636598" y="4724"/>
                  </a:lnTo>
                  <a:lnTo>
                    <a:pt x="1617510" y="4013"/>
                  </a:lnTo>
                  <a:lnTo>
                    <a:pt x="1608099" y="4013"/>
                  </a:lnTo>
                  <a:lnTo>
                    <a:pt x="1646389" y="5435"/>
                  </a:lnTo>
                  <a:lnTo>
                    <a:pt x="1645640" y="5435"/>
                  </a:lnTo>
                  <a:lnTo>
                    <a:pt x="1706003" y="8305"/>
                  </a:lnTo>
                  <a:lnTo>
                    <a:pt x="1707095" y="8369"/>
                  </a:lnTo>
                  <a:lnTo>
                    <a:pt x="1997697" y="22174"/>
                  </a:lnTo>
                  <a:lnTo>
                    <a:pt x="1997697" y="21818"/>
                  </a:lnTo>
                  <a:close/>
                </a:path>
                <a:path w="2583815" h="46990">
                  <a:moveTo>
                    <a:pt x="1997697" y="19812"/>
                  </a:moveTo>
                  <a:lnTo>
                    <a:pt x="1691119" y="4419"/>
                  </a:lnTo>
                  <a:lnTo>
                    <a:pt x="1642656" y="2184"/>
                  </a:lnTo>
                  <a:lnTo>
                    <a:pt x="1612176" y="1003"/>
                  </a:lnTo>
                  <a:lnTo>
                    <a:pt x="1617776" y="1003"/>
                  </a:lnTo>
                  <a:lnTo>
                    <a:pt x="1574749" y="0"/>
                  </a:lnTo>
                  <a:lnTo>
                    <a:pt x="1552486" y="0"/>
                  </a:lnTo>
                  <a:lnTo>
                    <a:pt x="1517116" y="330"/>
                  </a:lnTo>
                  <a:lnTo>
                    <a:pt x="1519986" y="330"/>
                  </a:lnTo>
                  <a:lnTo>
                    <a:pt x="1382382" y="2540"/>
                  </a:lnTo>
                  <a:lnTo>
                    <a:pt x="1381086" y="2540"/>
                  </a:lnTo>
                  <a:lnTo>
                    <a:pt x="1345006" y="3022"/>
                  </a:lnTo>
                  <a:lnTo>
                    <a:pt x="1293139" y="3581"/>
                  </a:lnTo>
                  <a:lnTo>
                    <a:pt x="1289913" y="3581"/>
                  </a:lnTo>
                  <a:lnTo>
                    <a:pt x="1223327" y="4089"/>
                  </a:lnTo>
                  <a:lnTo>
                    <a:pt x="1143863" y="4089"/>
                  </a:lnTo>
                  <a:lnTo>
                    <a:pt x="1060475" y="3581"/>
                  </a:lnTo>
                  <a:lnTo>
                    <a:pt x="876236" y="1778"/>
                  </a:lnTo>
                  <a:lnTo>
                    <a:pt x="850493" y="1600"/>
                  </a:lnTo>
                  <a:lnTo>
                    <a:pt x="857681" y="1600"/>
                  </a:lnTo>
                  <a:lnTo>
                    <a:pt x="744702" y="1003"/>
                  </a:lnTo>
                  <a:lnTo>
                    <a:pt x="649198" y="1003"/>
                  </a:lnTo>
                  <a:lnTo>
                    <a:pt x="798525" y="1600"/>
                  </a:lnTo>
                  <a:lnTo>
                    <a:pt x="791464" y="1600"/>
                  </a:lnTo>
                  <a:lnTo>
                    <a:pt x="823925" y="1778"/>
                  </a:lnTo>
                  <a:lnTo>
                    <a:pt x="882357" y="2184"/>
                  </a:lnTo>
                  <a:lnTo>
                    <a:pt x="1071854" y="4089"/>
                  </a:lnTo>
                  <a:lnTo>
                    <a:pt x="1076147" y="4089"/>
                  </a:lnTo>
                  <a:lnTo>
                    <a:pt x="1120736" y="4419"/>
                  </a:lnTo>
                  <a:lnTo>
                    <a:pt x="1217066" y="4419"/>
                  </a:lnTo>
                  <a:lnTo>
                    <a:pt x="1267891" y="4089"/>
                  </a:lnTo>
                  <a:lnTo>
                    <a:pt x="1274089" y="4089"/>
                  </a:lnTo>
                  <a:lnTo>
                    <a:pt x="1324724" y="3581"/>
                  </a:lnTo>
                  <a:lnTo>
                    <a:pt x="1327467" y="3581"/>
                  </a:lnTo>
                  <a:lnTo>
                    <a:pt x="1396987" y="2667"/>
                  </a:lnTo>
                  <a:lnTo>
                    <a:pt x="1395234" y="2667"/>
                  </a:lnTo>
                  <a:lnTo>
                    <a:pt x="1499781" y="1003"/>
                  </a:lnTo>
                  <a:lnTo>
                    <a:pt x="1546517" y="330"/>
                  </a:lnTo>
                  <a:lnTo>
                    <a:pt x="1574749" y="330"/>
                  </a:lnTo>
                  <a:lnTo>
                    <a:pt x="1603514" y="1003"/>
                  </a:lnTo>
                  <a:lnTo>
                    <a:pt x="1643062" y="2540"/>
                  </a:lnTo>
                  <a:lnTo>
                    <a:pt x="1997697" y="20142"/>
                  </a:lnTo>
                  <a:lnTo>
                    <a:pt x="1997697" y="19812"/>
                  </a:lnTo>
                  <a:close/>
                </a:path>
                <a:path w="2583815" h="46990">
                  <a:moveTo>
                    <a:pt x="2583523" y="29108"/>
                  </a:moveTo>
                  <a:lnTo>
                    <a:pt x="1971306" y="29019"/>
                  </a:lnTo>
                  <a:lnTo>
                    <a:pt x="1962683" y="28689"/>
                  </a:lnTo>
                  <a:lnTo>
                    <a:pt x="1962683" y="29006"/>
                  </a:lnTo>
                  <a:lnTo>
                    <a:pt x="1914334" y="29006"/>
                  </a:lnTo>
                  <a:lnTo>
                    <a:pt x="1904111" y="28638"/>
                  </a:lnTo>
                  <a:lnTo>
                    <a:pt x="1904111" y="29006"/>
                  </a:lnTo>
                  <a:lnTo>
                    <a:pt x="1849285" y="28994"/>
                  </a:lnTo>
                  <a:lnTo>
                    <a:pt x="1603794" y="20510"/>
                  </a:lnTo>
                  <a:lnTo>
                    <a:pt x="1534833" y="19177"/>
                  </a:lnTo>
                  <a:lnTo>
                    <a:pt x="1506067" y="18923"/>
                  </a:lnTo>
                  <a:lnTo>
                    <a:pt x="1627962" y="18923"/>
                  </a:lnTo>
                  <a:lnTo>
                    <a:pt x="1904111" y="29006"/>
                  </a:lnTo>
                  <a:lnTo>
                    <a:pt x="1904111" y="28638"/>
                  </a:lnTo>
                  <a:lnTo>
                    <a:pt x="1638376" y="18923"/>
                  </a:lnTo>
                  <a:lnTo>
                    <a:pt x="1700542" y="18923"/>
                  </a:lnTo>
                  <a:lnTo>
                    <a:pt x="1962683" y="29006"/>
                  </a:lnTo>
                  <a:lnTo>
                    <a:pt x="1962683" y="28689"/>
                  </a:lnTo>
                  <a:lnTo>
                    <a:pt x="1709127" y="18923"/>
                  </a:lnTo>
                  <a:lnTo>
                    <a:pt x="1766023" y="18923"/>
                  </a:lnTo>
                  <a:lnTo>
                    <a:pt x="1997697" y="28295"/>
                  </a:lnTo>
                  <a:lnTo>
                    <a:pt x="1997697" y="27927"/>
                  </a:lnTo>
                  <a:lnTo>
                    <a:pt x="1775371" y="18923"/>
                  </a:lnTo>
                  <a:lnTo>
                    <a:pt x="1825371" y="18923"/>
                  </a:lnTo>
                  <a:lnTo>
                    <a:pt x="1997697" y="26250"/>
                  </a:lnTo>
                  <a:lnTo>
                    <a:pt x="1997697" y="25908"/>
                  </a:lnTo>
                  <a:lnTo>
                    <a:pt x="1833372" y="18923"/>
                  </a:lnTo>
                  <a:lnTo>
                    <a:pt x="1833105" y="18923"/>
                  </a:lnTo>
                  <a:lnTo>
                    <a:pt x="1606626" y="9283"/>
                  </a:lnTo>
                  <a:lnTo>
                    <a:pt x="1608188" y="9283"/>
                  </a:lnTo>
                  <a:lnTo>
                    <a:pt x="1591386" y="8890"/>
                  </a:lnTo>
                  <a:lnTo>
                    <a:pt x="1576222" y="8534"/>
                  </a:lnTo>
                  <a:lnTo>
                    <a:pt x="1566456" y="8305"/>
                  </a:lnTo>
                  <a:lnTo>
                    <a:pt x="1513078" y="8305"/>
                  </a:lnTo>
                  <a:lnTo>
                    <a:pt x="1495183" y="8305"/>
                  </a:lnTo>
                  <a:lnTo>
                    <a:pt x="1445577" y="8712"/>
                  </a:lnTo>
                  <a:lnTo>
                    <a:pt x="1310817" y="8890"/>
                  </a:lnTo>
                  <a:lnTo>
                    <a:pt x="1423327" y="8890"/>
                  </a:lnTo>
                  <a:lnTo>
                    <a:pt x="1332738" y="9626"/>
                  </a:lnTo>
                  <a:lnTo>
                    <a:pt x="1309928" y="9753"/>
                  </a:lnTo>
                  <a:lnTo>
                    <a:pt x="1321435" y="9753"/>
                  </a:lnTo>
                  <a:lnTo>
                    <a:pt x="1204188" y="10210"/>
                  </a:lnTo>
                  <a:lnTo>
                    <a:pt x="1139672" y="10401"/>
                  </a:lnTo>
                  <a:lnTo>
                    <a:pt x="1240104" y="10401"/>
                  </a:lnTo>
                  <a:lnTo>
                    <a:pt x="1364742" y="9753"/>
                  </a:lnTo>
                  <a:lnTo>
                    <a:pt x="1358684" y="9753"/>
                  </a:lnTo>
                  <a:lnTo>
                    <a:pt x="1577708" y="8915"/>
                  </a:lnTo>
                  <a:lnTo>
                    <a:pt x="1608493" y="9626"/>
                  </a:lnTo>
                  <a:lnTo>
                    <a:pt x="1606778" y="9626"/>
                  </a:lnTo>
                  <a:lnTo>
                    <a:pt x="1824913" y="18910"/>
                  </a:lnTo>
                  <a:lnTo>
                    <a:pt x="1773618" y="18859"/>
                  </a:lnTo>
                  <a:lnTo>
                    <a:pt x="1607312" y="12115"/>
                  </a:lnTo>
                  <a:lnTo>
                    <a:pt x="1608988" y="12115"/>
                  </a:lnTo>
                  <a:lnTo>
                    <a:pt x="1593456" y="11747"/>
                  </a:lnTo>
                  <a:lnTo>
                    <a:pt x="1563598" y="11049"/>
                  </a:lnTo>
                  <a:lnTo>
                    <a:pt x="1559737" y="10947"/>
                  </a:lnTo>
                  <a:lnTo>
                    <a:pt x="1504391" y="10947"/>
                  </a:lnTo>
                  <a:lnTo>
                    <a:pt x="1475892" y="10947"/>
                  </a:lnTo>
                  <a:lnTo>
                    <a:pt x="1336040" y="11747"/>
                  </a:lnTo>
                  <a:lnTo>
                    <a:pt x="1347355" y="11747"/>
                  </a:lnTo>
                  <a:lnTo>
                    <a:pt x="1237703" y="12115"/>
                  </a:lnTo>
                  <a:lnTo>
                    <a:pt x="1336890" y="12115"/>
                  </a:lnTo>
                  <a:lnTo>
                    <a:pt x="1401102" y="11747"/>
                  </a:lnTo>
                  <a:lnTo>
                    <a:pt x="1577568" y="11747"/>
                  </a:lnTo>
                  <a:lnTo>
                    <a:pt x="1606588" y="12433"/>
                  </a:lnTo>
                  <a:lnTo>
                    <a:pt x="1605622" y="12433"/>
                  </a:lnTo>
                  <a:lnTo>
                    <a:pt x="1764030" y="18846"/>
                  </a:lnTo>
                  <a:lnTo>
                    <a:pt x="1705508" y="18796"/>
                  </a:lnTo>
                  <a:lnTo>
                    <a:pt x="1603476" y="14859"/>
                  </a:lnTo>
                  <a:lnTo>
                    <a:pt x="1574546" y="14173"/>
                  </a:lnTo>
                  <a:lnTo>
                    <a:pt x="1538046" y="13728"/>
                  </a:lnTo>
                  <a:lnTo>
                    <a:pt x="1409306" y="13728"/>
                  </a:lnTo>
                  <a:lnTo>
                    <a:pt x="1279372" y="14173"/>
                  </a:lnTo>
                  <a:lnTo>
                    <a:pt x="1161935" y="14173"/>
                  </a:lnTo>
                  <a:lnTo>
                    <a:pt x="990460" y="12941"/>
                  </a:lnTo>
                  <a:lnTo>
                    <a:pt x="992098" y="12941"/>
                  </a:lnTo>
                  <a:lnTo>
                    <a:pt x="942505" y="12547"/>
                  </a:lnTo>
                  <a:lnTo>
                    <a:pt x="896150" y="12242"/>
                  </a:lnTo>
                  <a:lnTo>
                    <a:pt x="898525" y="12242"/>
                  </a:lnTo>
                  <a:lnTo>
                    <a:pt x="855776" y="12001"/>
                  </a:lnTo>
                  <a:lnTo>
                    <a:pt x="783183" y="12001"/>
                  </a:lnTo>
                  <a:lnTo>
                    <a:pt x="836244" y="12242"/>
                  </a:lnTo>
                  <a:lnTo>
                    <a:pt x="892733" y="12547"/>
                  </a:lnTo>
                  <a:lnTo>
                    <a:pt x="951890" y="12941"/>
                  </a:lnTo>
                  <a:lnTo>
                    <a:pt x="948410" y="12941"/>
                  </a:lnTo>
                  <a:lnTo>
                    <a:pt x="983157" y="13208"/>
                  </a:lnTo>
                  <a:lnTo>
                    <a:pt x="1092466" y="14173"/>
                  </a:lnTo>
                  <a:lnTo>
                    <a:pt x="1099883" y="14173"/>
                  </a:lnTo>
                  <a:lnTo>
                    <a:pt x="1161491" y="14503"/>
                  </a:lnTo>
                  <a:lnTo>
                    <a:pt x="1267561" y="14503"/>
                  </a:lnTo>
                  <a:lnTo>
                    <a:pt x="1387170" y="14173"/>
                  </a:lnTo>
                  <a:lnTo>
                    <a:pt x="1546809" y="14173"/>
                  </a:lnTo>
                  <a:lnTo>
                    <a:pt x="1574546" y="14503"/>
                  </a:lnTo>
                  <a:lnTo>
                    <a:pt x="1603476" y="15189"/>
                  </a:lnTo>
                  <a:lnTo>
                    <a:pt x="1696694" y="18783"/>
                  </a:lnTo>
                  <a:lnTo>
                    <a:pt x="1632585" y="18719"/>
                  </a:lnTo>
                  <a:lnTo>
                    <a:pt x="1603603" y="17653"/>
                  </a:lnTo>
                  <a:lnTo>
                    <a:pt x="1574507" y="16967"/>
                  </a:lnTo>
                  <a:lnTo>
                    <a:pt x="1540040" y="16497"/>
                  </a:lnTo>
                  <a:lnTo>
                    <a:pt x="1556105" y="16497"/>
                  </a:lnTo>
                  <a:lnTo>
                    <a:pt x="1518437" y="16306"/>
                  </a:lnTo>
                  <a:lnTo>
                    <a:pt x="1515249" y="16294"/>
                  </a:lnTo>
                  <a:lnTo>
                    <a:pt x="1478280" y="16103"/>
                  </a:lnTo>
                  <a:lnTo>
                    <a:pt x="1152131" y="16103"/>
                  </a:lnTo>
                  <a:lnTo>
                    <a:pt x="1077404" y="15659"/>
                  </a:lnTo>
                  <a:lnTo>
                    <a:pt x="998093" y="14986"/>
                  </a:lnTo>
                  <a:lnTo>
                    <a:pt x="1001395" y="14986"/>
                  </a:lnTo>
                  <a:lnTo>
                    <a:pt x="916190" y="14376"/>
                  </a:lnTo>
                  <a:lnTo>
                    <a:pt x="842479" y="13982"/>
                  </a:lnTo>
                  <a:lnTo>
                    <a:pt x="791540" y="13779"/>
                  </a:lnTo>
                  <a:lnTo>
                    <a:pt x="380784" y="13779"/>
                  </a:lnTo>
                  <a:lnTo>
                    <a:pt x="319913" y="13982"/>
                  </a:lnTo>
                  <a:lnTo>
                    <a:pt x="319100" y="13982"/>
                  </a:lnTo>
                  <a:lnTo>
                    <a:pt x="48145" y="15659"/>
                  </a:lnTo>
                  <a:lnTo>
                    <a:pt x="48145" y="15900"/>
                  </a:lnTo>
                  <a:lnTo>
                    <a:pt x="55892" y="15963"/>
                  </a:lnTo>
                  <a:lnTo>
                    <a:pt x="62534" y="15900"/>
                  </a:lnTo>
                  <a:lnTo>
                    <a:pt x="92938" y="15659"/>
                  </a:lnTo>
                  <a:lnTo>
                    <a:pt x="192747" y="14986"/>
                  </a:lnTo>
                  <a:lnTo>
                    <a:pt x="252056" y="14655"/>
                  </a:lnTo>
                  <a:lnTo>
                    <a:pt x="314680" y="14376"/>
                  </a:lnTo>
                  <a:lnTo>
                    <a:pt x="417766" y="13982"/>
                  </a:lnTo>
                  <a:lnTo>
                    <a:pt x="755307" y="13982"/>
                  </a:lnTo>
                  <a:lnTo>
                    <a:pt x="847026" y="14376"/>
                  </a:lnTo>
                  <a:lnTo>
                    <a:pt x="903312" y="14655"/>
                  </a:lnTo>
                  <a:lnTo>
                    <a:pt x="953147" y="14986"/>
                  </a:lnTo>
                  <a:lnTo>
                    <a:pt x="950112" y="14986"/>
                  </a:lnTo>
                  <a:lnTo>
                    <a:pt x="981519" y="15214"/>
                  </a:lnTo>
                  <a:lnTo>
                    <a:pt x="1085049" y="16103"/>
                  </a:lnTo>
                  <a:lnTo>
                    <a:pt x="1089063" y="16103"/>
                  </a:lnTo>
                  <a:lnTo>
                    <a:pt x="1104874" y="16205"/>
                  </a:lnTo>
                  <a:lnTo>
                    <a:pt x="843826" y="16141"/>
                  </a:lnTo>
                  <a:lnTo>
                    <a:pt x="808482" y="15900"/>
                  </a:lnTo>
                  <a:lnTo>
                    <a:pt x="514184" y="15900"/>
                  </a:lnTo>
                  <a:lnTo>
                    <a:pt x="383514" y="15900"/>
                  </a:lnTo>
                  <a:lnTo>
                    <a:pt x="353491" y="16027"/>
                  </a:lnTo>
                  <a:lnTo>
                    <a:pt x="285330" y="16306"/>
                  </a:lnTo>
                  <a:lnTo>
                    <a:pt x="232067" y="16573"/>
                  </a:lnTo>
                  <a:lnTo>
                    <a:pt x="178536" y="16878"/>
                  </a:lnTo>
                  <a:lnTo>
                    <a:pt x="126568" y="17208"/>
                  </a:lnTo>
                  <a:lnTo>
                    <a:pt x="48145" y="17792"/>
                  </a:lnTo>
                  <a:lnTo>
                    <a:pt x="95427" y="17792"/>
                  </a:lnTo>
                  <a:lnTo>
                    <a:pt x="241274" y="16878"/>
                  </a:lnTo>
                  <a:lnTo>
                    <a:pt x="304050" y="16573"/>
                  </a:lnTo>
                  <a:lnTo>
                    <a:pt x="299593" y="16573"/>
                  </a:lnTo>
                  <a:lnTo>
                    <a:pt x="369862" y="16319"/>
                  </a:lnTo>
                  <a:lnTo>
                    <a:pt x="877316" y="16573"/>
                  </a:lnTo>
                  <a:lnTo>
                    <a:pt x="930541" y="16878"/>
                  </a:lnTo>
                  <a:lnTo>
                    <a:pt x="977061" y="17208"/>
                  </a:lnTo>
                  <a:lnTo>
                    <a:pt x="1049020" y="17792"/>
                  </a:lnTo>
                  <a:lnTo>
                    <a:pt x="1093127" y="17792"/>
                  </a:lnTo>
                  <a:lnTo>
                    <a:pt x="869607" y="16306"/>
                  </a:lnTo>
                  <a:lnTo>
                    <a:pt x="1123950" y="16306"/>
                  </a:lnTo>
                  <a:lnTo>
                    <a:pt x="1156665" y="16497"/>
                  </a:lnTo>
                  <a:lnTo>
                    <a:pt x="1483436" y="16497"/>
                  </a:lnTo>
                  <a:lnTo>
                    <a:pt x="1574507" y="17348"/>
                  </a:lnTo>
                  <a:lnTo>
                    <a:pt x="1603603" y="18034"/>
                  </a:lnTo>
                  <a:lnTo>
                    <a:pt x="1621866" y="18707"/>
                  </a:lnTo>
                  <a:lnTo>
                    <a:pt x="1085380" y="18173"/>
                  </a:lnTo>
                  <a:lnTo>
                    <a:pt x="1280693" y="18923"/>
                  </a:lnTo>
                  <a:lnTo>
                    <a:pt x="1441157" y="18923"/>
                  </a:lnTo>
                  <a:lnTo>
                    <a:pt x="1497926" y="19177"/>
                  </a:lnTo>
                  <a:lnTo>
                    <a:pt x="1534883" y="19545"/>
                  </a:lnTo>
                  <a:lnTo>
                    <a:pt x="1603844" y="20878"/>
                  </a:lnTo>
                  <a:lnTo>
                    <a:pt x="1838820" y="28994"/>
                  </a:lnTo>
                  <a:lnTo>
                    <a:pt x="1771980" y="28981"/>
                  </a:lnTo>
                  <a:lnTo>
                    <a:pt x="1574457" y="22656"/>
                  </a:lnTo>
                  <a:lnTo>
                    <a:pt x="1479321" y="21361"/>
                  </a:lnTo>
                  <a:lnTo>
                    <a:pt x="1454734" y="21120"/>
                  </a:lnTo>
                  <a:lnTo>
                    <a:pt x="1375486" y="20802"/>
                  </a:lnTo>
                  <a:lnTo>
                    <a:pt x="1249743" y="20459"/>
                  </a:lnTo>
                  <a:lnTo>
                    <a:pt x="1236840" y="20459"/>
                  </a:lnTo>
                  <a:lnTo>
                    <a:pt x="1145413" y="20053"/>
                  </a:lnTo>
                  <a:lnTo>
                    <a:pt x="1144079" y="20053"/>
                  </a:lnTo>
                  <a:lnTo>
                    <a:pt x="1004709" y="19088"/>
                  </a:lnTo>
                  <a:lnTo>
                    <a:pt x="1010754" y="19088"/>
                  </a:lnTo>
                  <a:lnTo>
                    <a:pt x="928268" y="18554"/>
                  </a:lnTo>
                  <a:lnTo>
                    <a:pt x="864831" y="18554"/>
                  </a:lnTo>
                  <a:lnTo>
                    <a:pt x="960056" y="19088"/>
                  </a:lnTo>
                  <a:lnTo>
                    <a:pt x="960221" y="19088"/>
                  </a:lnTo>
                  <a:lnTo>
                    <a:pt x="1083995" y="20053"/>
                  </a:lnTo>
                  <a:lnTo>
                    <a:pt x="1084389" y="20053"/>
                  </a:lnTo>
                  <a:lnTo>
                    <a:pt x="1151915" y="20459"/>
                  </a:lnTo>
                  <a:lnTo>
                    <a:pt x="1156093" y="20459"/>
                  </a:lnTo>
                  <a:lnTo>
                    <a:pt x="1574406" y="23012"/>
                  </a:lnTo>
                  <a:lnTo>
                    <a:pt x="1760956" y="28981"/>
                  </a:lnTo>
                  <a:lnTo>
                    <a:pt x="1689150" y="28968"/>
                  </a:lnTo>
                  <a:lnTo>
                    <a:pt x="1574406" y="25501"/>
                  </a:lnTo>
                  <a:lnTo>
                    <a:pt x="1386560" y="23253"/>
                  </a:lnTo>
                  <a:lnTo>
                    <a:pt x="1186205" y="22288"/>
                  </a:lnTo>
                  <a:lnTo>
                    <a:pt x="1081976" y="21704"/>
                  </a:lnTo>
                  <a:lnTo>
                    <a:pt x="1085697" y="21704"/>
                  </a:lnTo>
                  <a:lnTo>
                    <a:pt x="1035215" y="21310"/>
                  </a:lnTo>
                  <a:lnTo>
                    <a:pt x="988758" y="20980"/>
                  </a:lnTo>
                  <a:lnTo>
                    <a:pt x="991679" y="20980"/>
                  </a:lnTo>
                  <a:lnTo>
                    <a:pt x="945426" y="20688"/>
                  </a:lnTo>
                  <a:lnTo>
                    <a:pt x="877722" y="20688"/>
                  </a:lnTo>
                  <a:lnTo>
                    <a:pt x="932726" y="20980"/>
                  </a:lnTo>
                  <a:lnTo>
                    <a:pt x="986891" y="21310"/>
                  </a:lnTo>
                  <a:lnTo>
                    <a:pt x="1041400" y="21704"/>
                  </a:lnTo>
                  <a:lnTo>
                    <a:pt x="1033551" y="21704"/>
                  </a:lnTo>
                  <a:lnTo>
                    <a:pt x="1382712" y="23583"/>
                  </a:lnTo>
                  <a:lnTo>
                    <a:pt x="1574355" y="25844"/>
                  </a:lnTo>
                  <a:lnTo>
                    <a:pt x="1677568" y="28968"/>
                  </a:lnTo>
                  <a:lnTo>
                    <a:pt x="1585468" y="28956"/>
                  </a:lnTo>
                  <a:lnTo>
                    <a:pt x="1530337" y="27419"/>
                  </a:lnTo>
                  <a:lnTo>
                    <a:pt x="1230934" y="24574"/>
                  </a:lnTo>
                  <a:lnTo>
                    <a:pt x="1165148" y="24193"/>
                  </a:lnTo>
                  <a:lnTo>
                    <a:pt x="1075029" y="23596"/>
                  </a:lnTo>
                  <a:lnTo>
                    <a:pt x="1034961" y="23291"/>
                  </a:lnTo>
                  <a:lnTo>
                    <a:pt x="993686" y="23012"/>
                  </a:lnTo>
                  <a:lnTo>
                    <a:pt x="1000506" y="23012"/>
                  </a:lnTo>
                  <a:lnTo>
                    <a:pt x="916203" y="22555"/>
                  </a:lnTo>
                  <a:lnTo>
                    <a:pt x="836879" y="22555"/>
                  </a:lnTo>
                  <a:lnTo>
                    <a:pt x="933958" y="23012"/>
                  </a:lnTo>
                  <a:lnTo>
                    <a:pt x="983221" y="23291"/>
                  </a:lnTo>
                  <a:lnTo>
                    <a:pt x="1171460" y="24574"/>
                  </a:lnTo>
                  <a:lnTo>
                    <a:pt x="1172248" y="24574"/>
                  </a:lnTo>
                  <a:lnTo>
                    <a:pt x="1272006" y="25184"/>
                  </a:lnTo>
                  <a:lnTo>
                    <a:pt x="1334871" y="25603"/>
                  </a:lnTo>
                  <a:lnTo>
                    <a:pt x="1530286" y="27774"/>
                  </a:lnTo>
                  <a:lnTo>
                    <a:pt x="1572488" y="28943"/>
                  </a:lnTo>
                  <a:lnTo>
                    <a:pt x="1435138" y="28930"/>
                  </a:lnTo>
                  <a:lnTo>
                    <a:pt x="1232966" y="26746"/>
                  </a:lnTo>
                  <a:lnTo>
                    <a:pt x="982560" y="24968"/>
                  </a:lnTo>
                  <a:lnTo>
                    <a:pt x="940155" y="24739"/>
                  </a:lnTo>
                  <a:lnTo>
                    <a:pt x="864362" y="24739"/>
                  </a:lnTo>
                  <a:lnTo>
                    <a:pt x="1032116" y="25628"/>
                  </a:lnTo>
                  <a:lnTo>
                    <a:pt x="1242517" y="27152"/>
                  </a:lnTo>
                  <a:lnTo>
                    <a:pt x="1404772" y="28917"/>
                  </a:lnTo>
                  <a:lnTo>
                    <a:pt x="1228521" y="28892"/>
                  </a:lnTo>
                  <a:lnTo>
                    <a:pt x="1196149" y="28536"/>
                  </a:lnTo>
                  <a:lnTo>
                    <a:pt x="1197851" y="28536"/>
                  </a:lnTo>
                  <a:lnTo>
                    <a:pt x="1099273" y="27749"/>
                  </a:lnTo>
                  <a:lnTo>
                    <a:pt x="1095946" y="27749"/>
                  </a:lnTo>
                  <a:lnTo>
                    <a:pt x="1038631" y="27343"/>
                  </a:lnTo>
                  <a:lnTo>
                    <a:pt x="1041488" y="27343"/>
                  </a:lnTo>
                  <a:lnTo>
                    <a:pt x="986116" y="27000"/>
                  </a:lnTo>
                  <a:lnTo>
                    <a:pt x="989139" y="27000"/>
                  </a:lnTo>
                  <a:lnTo>
                    <a:pt x="945083" y="26784"/>
                  </a:lnTo>
                  <a:lnTo>
                    <a:pt x="951522" y="26784"/>
                  </a:lnTo>
                  <a:lnTo>
                    <a:pt x="827278" y="26301"/>
                  </a:lnTo>
                  <a:lnTo>
                    <a:pt x="477354" y="26301"/>
                  </a:lnTo>
                  <a:lnTo>
                    <a:pt x="333959" y="26784"/>
                  </a:lnTo>
                  <a:lnTo>
                    <a:pt x="340715" y="26784"/>
                  </a:lnTo>
                  <a:lnTo>
                    <a:pt x="289877" y="27000"/>
                  </a:lnTo>
                  <a:lnTo>
                    <a:pt x="40919" y="28524"/>
                  </a:lnTo>
                  <a:lnTo>
                    <a:pt x="38849" y="28536"/>
                  </a:lnTo>
                  <a:lnTo>
                    <a:pt x="48145" y="28536"/>
                  </a:lnTo>
                  <a:lnTo>
                    <a:pt x="48145" y="28702"/>
                  </a:lnTo>
                  <a:lnTo>
                    <a:pt x="48145" y="28841"/>
                  </a:lnTo>
                  <a:lnTo>
                    <a:pt x="69824" y="28702"/>
                  </a:lnTo>
                  <a:lnTo>
                    <a:pt x="95300" y="28524"/>
                  </a:lnTo>
                  <a:lnTo>
                    <a:pt x="210375" y="27749"/>
                  </a:lnTo>
                  <a:lnTo>
                    <a:pt x="289509" y="27343"/>
                  </a:lnTo>
                  <a:lnTo>
                    <a:pt x="430911" y="26784"/>
                  </a:lnTo>
                  <a:lnTo>
                    <a:pt x="867346" y="26784"/>
                  </a:lnTo>
                  <a:lnTo>
                    <a:pt x="921918" y="27000"/>
                  </a:lnTo>
                  <a:lnTo>
                    <a:pt x="988834" y="27343"/>
                  </a:lnTo>
                  <a:lnTo>
                    <a:pt x="985862" y="27343"/>
                  </a:lnTo>
                  <a:lnTo>
                    <a:pt x="1053820" y="27749"/>
                  </a:lnTo>
                  <a:lnTo>
                    <a:pt x="1049147" y="27749"/>
                  </a:lnTo>
                  <a:lnTo>
                    <a:pt x="1159306" y="28536"/>
                  </a:lnTo>
                  <a:lnTo>
                    <a:pt x="1156017" y="28536"/>
                  </a:lnTo>
                  <a:lnTo>
                    <a:pt x="1193888" y="28854"/>
                  </a:lnTo>
                  <a:lnTo>
                    <a:pt x="1196327" y="28892"/>
                  </a:lnTo>
                  <a:lnTo>
                    <a:pt x="953427" y="28841"/>
                  </a:lnTo>
                  <a:lnTo>
                    <a:pt x="888580" y="28524"/>
                  </a:lnTo>
                  <a:lnTo>
                    <a:pt x="877874" y="28524"/>
                  </a:lnTo>
                  <a:lnTo>
                    <a:pt x="825474" y="28371"/>
                  </a:lnTo>
                  <a:lnTo>
                    <a:pt x="503770" y="28371"/>
                  </a:lnTo>
                  <a:lnTo>
                    <a:pt x="443979" y="28524"/>
                  </a:lnTo>
                  <a:lnTo>
                    <a:pt x="437896" y="28524"/>
                  </a:lnTo>
                  <a:lnTo>
                    <a:pt x="380733" y="28752"/>
                  </a:lnTo>
                  <a:lnTo>
                    <a:pt x="287883" y="29108"/>
                  </a:lnTo>
                  <a:lnTo>
                    <a:pt x="296075" y="29108"/>
                  </a:lnTo>
                  <a:lnTo>
                    <a:pt x="194640" y="29641"/>
                  </a:lnTo>
                  <a:lnTo>
                    <a:pt x="129006" y="30060"/>
                  </a:lnTo>
                  <a:lnTo>
                    <a:pt x="90805" y="30314"/>
                  </a:lnTo>
                  <a:lnTo>
                    <a:pt x="48145" y="30632"/>
                  </a:lnTo>
                  <a:lnTo>
                    <a:pt x="48145" y="30988"/>
                  </a:lnTo>
                  <a:lnTo>
                    <a:pt x="94500" y="30632"/>
                  </a:lnTo>
                  <a:lnTo>
                    <a:pt x="184734" y="30060"/>
                  </a:lnTo>
                  <a:lnTo>
                    <a:pt x="317309" y="29349"/>
                  </a:lnTo>
                  <a:lnTo>
                    <a:pt x="380911" y="29108"/>
                  </a:lnTo>
                  <a:lnTo>
                    <a:pt x="933856" y="29108"/>
                  </a:lnTo>
                  <a:lnTo>
                    <a:pt x="989952" y="29349"/>
                  </a:lnTo>
                  <a:lnTo>
                    <a:pt x="985723" y="29349"/>
                  </a:lnTo>
                  <a:lnTo>
                    <a:pt x="1037704" y="29641"/>
                  </a:lnTo>
                  <a:lnTo>
                    <a:pt x="1097686" y="30060"/>
                  </a:lnTo>
                  <a:lnTo>
                    <a:pt x="1179372" y="30797"/>
                  </a:lnTo>
                  <a:lnTo>
                    <a:pt x="1997697" y="46977"/>
                  </a:lnTo>
                  <a:lnTo>
                    <a:pt x="1997697" y="46634"/>
                  </a:lnTo>
                  <a:lnTo>
                    <a:pt x="1198067" y="30632"/>
                  </a:lnTo>
                  <a:lnTo>
                    <a:pt x="1044968" y="29349"/>
                  </a:lnTo>
                  <a:lnTo>
                    <a:pt x="1003681" y="29108"/>
                  </a:lnTo>
                  <a:lnTo>
                    <a:pt x="1008253" y="29108"/>
                  </a:lnTo>
                  <a:lnTo>
                    <a:pt x="1217574" y="29108"/>
                  </a:lnTo>
                  <a:lnTo>
                    <a:pt x="1384642" y="30899"/>
                  </a:lnTo>
                  <a:lnTo>
                    <a:pt x="1997697" y="44869"/>
                  </a:lnTo>
                  <a:lnTo>
                    <a:pt x="1997697" y="44538"/>
                  </a:lnTo>
                  <a:lnTo>
                    <a:pt x="1384642" y="30568"/>
                  </a:lnTo>
                  <a:lnTo>
                    <a:pt x="1249159" y="29108"/>
                  </a:lnTo>
                  <a:lnTo>
                    <a:pt x="1422590" y="29108"/>
                  </a:lnTo>
                  <a:lnTo>
                    <a:pt x="1485747" y="29794"/>
                  </a:lnTo>
                  <a:lnTo>
                    <a:pt x="1997697" y="42786"/>
                  </a:lnTo>
                  <a:lnTo>
                    <a:pt x="1997697" y="42443"/>
                  </a:lnTo>
                  <a:lnTo>
                    <a:pt x="1485747" y="29464"/>
                  </a:lnTo>
                  <a:lnTo>
                    <a:pt x="1452664" y="29108"/>
                  </a:lnTo>
                  <a:lnTo>
                    <a:pt x="1578495" y="29108"/>
                  </a:lnTo>
                  <a:lnTo>
                    <a:pt x="1997697" y="40703"/>
                  </a:lnTo>
                  <a:lnTo>
                    <a:pt x="1997697" y="40347"/>
                  </a:lnTo>
                  <a:lnTo>
                    <a:pt x="1591386" y="29108"/>
                  </a:lnTo>
                  <a:lnTo>
                    <a:pt x="1682496" y="29108"/>
                  </a:lnTo>
                  <a:lnTo>
                    <a:pt x="1997697" y="38620"/>
                  </a:lnTo>
                  <a:lnTo>
                    <a:pt x="1997697" y="38265"/>
                  </a:lnTo>
                  <a:lnTo>
                    <a:pt x="1694014" y="29108"/>
                  </a:lnTo>
                  <a:lnTo>
                    <a:pt x="1765173" y="29108"/>
                  </a:lnTo>
                  <a:lnTo>
                    <a:pt x="1997697" y="36537"/>
                  </a:lnTo>
                  <a:lnTo>
                    <a:pt x="1997697" y="36195"/>
                  </a:lnTo>
                  <a:lnTo>
                    <a:pt x="1776145" y="29108"/>
                  </a:lnTo>
                  <a:lnTo>
                    <a:pt x="1842363" y="29108"/>
                  </a:lnTo>
                  <a:lnTo>
                    <a:pt x="1997697" y="34467"/>
                  </a:lnTo>
                  <a:lnTo>
                    <a:pt x="1997697" y="34112"/>
                  </a:lnTo>
                  <a:lnTo>
                    <a:pt x="1852777" y="29108"/>
                  </a:lnTo>
                  <a:lnTo>
                    <a:pt x="1907171" y="29108"/>
                  </a:lnTo>
                  <a:lnTo>
                    <a:pt x="1997697" y="32410"/>
                  </a:lnTo>
                  <a:lnTo>
                    <a:pt x="1997697" y="32042"/>
                  </a:lnTo>
                  <a:lnTo>
                    <a:pt x="1917344" y="29108"/>
                  </a:lnTo>
                  <a:lnTo>
                    <a:pt x="1965337" y="29108"/>
                  </a:lnTo>
                  <a:lnTo>
                    <a:pt x="1997697" y="30353"/>
                  </a:lnTo>
                  <a:lnTo>
                    <a:pt x="1997697" y="30022"/>
                  </a:lnTo>
                  <a:lnTo>
                    <a:pt x="1973922" y="29108"/>
                  </a:lnTo>
                  <a:lnTo>
                    <a:pt x="2583523" y="2910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6426" y="454"/>
              <a:ext cx="423536" cy="99233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748657" y="238959"/>
            <a:ext cx="539750" cy="406400"/>
            <a:chOff x="6748657" y="238959"/>
            <a:chExt cx="539750" cy="406400"/>
          </a:xfrm>
        </p:grpSpPr>
        <p:sp>
          <p:nvSpPr>
            <p:cNvPr id="7" name="object 7"/>
            <p:cNvSpPr/>
            <p:nvPr/>
          </p:nvSpPr>
          <p:spPr>
            <a:xfrm>
              <a:off x="6748653" y="238962"/>
              <a:ext cx="341630" cy="400050"/>
            </a:xfrm>
            <a:custGeom>
              <a:avLst/>
              <a:gdLst/>
              <a:ahLst/>
              <a:cxnLst/>
              <a:rect l="l" t="t" r="r" b="b"/>
              <a:pathLst>
                <a:path w="341629" h="400050">
                  <a:moveTo>
                    <a:pt x="175183" y="214007"/>
                  </a:moveTo>
                  <a:lnTo>
                    <a:pt x="154800" y="222326"/>
                  </a:lnTo>
                  <a:lnTo>
                    <a:pt x="135661" y="229463"/>
                  </a:lnTo>
                  <a:lnTo>
                    <a:pt x="116306" y="236016"/>
                  </a:lnTo>
                  <a:lnTo>
                    <a:pt x="96774" y="241985"/>
                  </a:lnTo>
                  <a:lnTo>
                    <a:pt x="96774" y="42138"/>
                  </a:lnTo>
                  <a:lnTo>
                    <a:pt x="86372" y="44919"/>
                  </a:lnTo>
                  <a:lnTo>
                    <a:pt x="86372" y="244779"/>
                  </a:lnTo>
                  <a:lnTo>
                    <a:pt x="66522" y="250355"/>
                  </a:lnTo>
                  <a:lnTo>
                    <a:pt x="45758" y="255587"/>
                  </a:lnTo>
                  <a:lnTo>
                    <a:pt x="23952" y="260502"/>
                  </a:lnTo>
                  <a:lnTo>
                    <a:pt x="0" y="265328"/>
                  </a:lnTo>
                  <a:lnTo>
                    <a:pt x="1320" y="276872"/>
                  </a:lnTo>
                  <a:lnTo>
                    <a:pt x="24866" y="272034"/>
                  </a:lnTo>
                  <a:lnTo>
                    <a:pt x="46228" y="267144"/>
                  </a:lnTo>
                  <a:lnTo>
                    <a:pt x="66662" y="261950"/>
                  </a:lnTo>
                  <a:lnTo>
                    <a:pt x="86334" y="256425"/>
                  </a:lnTo>
                  <a:lnTo>
                    <a:pt x="86334" y="367919"/>
                  </a:lnTo>
                  <a:lnTo>
                    <a:pt x="84721" y="378675"/>
                  </a:lnTo>
                  <a:lnTo>
                    <a:pt x="80911" y="384797"/>
                  </a:lnTo>
                  <a:lnTo>
                    <a:pt x="74904" y="388480"/>
                  </a:lnTo>
                  <a:lnTo>
                    <a:pt x="66725" y="389712"/>
                  </a:lnTo>
                  <a:lnTo>
                    <a:pt x="59702" y="389712"/>
                  </a:lnTo>
                  <a:lnTo>
                    <a:pt x="25958" y="388772"/>
                  </a:lnTo>
                  <a:lnTo>
                    <a:pt x="27457" y="398081"/>
                  </a:lnTo>
                  <a:lnTo>
                    <a:pt x="32715" y="399288"/>
                  </a:lnTo>
                  <a:lnTo>
                    <a:pt x="38087" y="399897"/>
                  </a:lnTo>
                  <a:lnTo>
                    <a:pt x="50063" y="399910"/>
                  </a:lnTo>
                  <a:lnTo>
                    <a:pt x="56603" y="398945"/>
                  </a:lnTo>
                  <a:lnTo>
                    <a:pt x="96139" y="374916"/>
                  </a:lnTo>
                  <a:lnTo>
                    <a:pt x="96824" y="253555"/>
                  </a:lnTo>
                  <a:lnTo>
                    <a:pt x="115201" y="247916"/>
                  </a:lnTo>
                  <a:lnTo>
                    <a:pt x="134188" y="241528"/>
                  </a:lnTo>
                  <a:lnTo>
                    <a:pt x="153911" y="234378"/>
                  </a:lnTo>
                  <a:lnTo>
                    <a:pt x="175183" y="226174"/>
                  </a:lnTo>
                  <a:lnTo>
                    <a:pt x="175183" y="214007"/>
                  </a:lnTo>
                  <a:close/>
                </a:path>
                <a:path w="341629" h="400050">
                  <a:moveTo>
                    <a:pt x="341172" y="304050"/>
                  </a:moveTo>
                  <a:lnTo>
                    <a:pt x="333794" y="299161"/>
                  </a:lnTo>
                  <a:lnTo>
                    <a:pt x="331673" y="297751"/>
                  </a:lnTo>
                  <a:lnTo>
                    <a:pt x="331343" y="300139"/>
                  </a:lnTo>
                  <a:lnTo>
                    <a:pt x="325170" y="337527"/>
                  </a:lnTo>
                  <a:lnTo>
                    <a:pt x="318249" y="364566"/>
                  </a:lnTo>
                  <a:lnTo>
                    <a:pt x="310616" y="381114"/>
                  </a:lnTo>
                  <a:lnTo>
                    <a:pt x="302298" y="387070"/>
                  </a:lnTo>
                  <a:lnTo>
                    <a:pt x="294868" y="384746"/>
                  </a:lnTo>
                  <a:lnTo>
                    <a:pt x="266992" y="351078"/>
                  </a:lnTo>
                  <a:lnTo>
                    <a:pt x="248767" y="310705"/>
                  </a:lnTo>
                  <a:lnTo>
                    <a:pt x="243979" y="296557"/>
                  </a:lnTo>
                  <a:lnTo>
                    <a:pt x="244119" y="296341"/>
                  </a:lnTo>
                  <a:lnTo>
                    <a:pt x="261988" y="271716"/>
                  </a:lnTo>
                  <a:lnTo>
                    <a:pt x="278663" y="244614"/>
                  </a:lnTo>
                  <a:lnTo>
                    <a:pt x="293928" y="215303"/>
                  </a:lnTo>
                  <a:lnTo>
                    <a:pt x="307746" y="183908"/>
                  </a:lnTo>
                  <a:lnTo>
                    <a:pt x="308102" y="183045"/>
                  </a:lnTo>
                  <a:lnTo>
                    <a:pt x="308216" y="182753"/>
                  </a:lnTo>
                  <a:lnTo>
                    <a:pt x="300443" y="177901"/>
                  </a:lnTo>
                  <a:lnTo>
                    <a:pt x="298450" y="176657"/>
                  </a:lnTo>
                  <a:lnTo>
                    <a:pt x="271221" y="234543"/>
                  </a:lnTo>
                  <a:lnTo>
                    <a:pt x="239839" y="283171"/>
                  </a:lnTo>
                  <a:lnTo>
                    <a:pt x="237058" y="272935"/>
                  </a:lnTo>
                  <a:lnTo>
                    <a:pt x="228765" y="235318"/>
                  </a:lnTo>
                  <a:lnTo>
                    <a:pt x="222364" y="194094"/>
                  </a:lnTo>
                  <a:lnTo>
                    <a:pt x="217462" y="142316"/>
                  </a:lnTo>
                  <a:lnTo>
                    <a:pt x="214922" y="102679"/>
                  </a:lnTo>
                  <a:lnTo>
                    <a:pt x="213080" y="38239"/>
                  </a:lnTo>
                  <a:lnTo>
                    <a:pt x="212864" y="1460"/>
                  </a:lnTo>
                  <a:lnTo>
                    <a:pt x="212864" y="838"/>
                  </a:lnTo>
                  <a:lnTo>
                    <a:pt x="212852" y="0"/>
                  </a:lnTo>
                  <a:lnTo>
                    <a:pt x="201993" y="0"/>
                  </a:lnTo>
                  <a:lnTo>
                    <a:pt x="202222" y="37452"/>
                  </a:lnTo>
                  <a:lnTo>
                    <a:pt x="202907" y="70853"/>
                  </a:lnTo>
                  <a:lnTo>
                    <a:pt x="204063" y="101892"/>
                  </a:lnTo>
                  <a:lnTo>
                    <a:pt x="205701" y="130810"/>
                  </a:lnTo>
                  <a:lnTo>
                    <a:pt x="206578" y="142316"/>
                  </a:lnTo>
                  <a:lnTo>
                    <a:pt x="208305" y="166204"/>
                  </a:lnTo>
                  <a:lnTo>
                    <a:pt x="210756" y="190017"/>
                  </a:lnTo>
                  <a:lnTo>
                    <a:pt x="213918" y="213626"/>
                  </a:lnTo>
                  <a:lnTo>
                    <a:pt x="217779" y="236956"/>
                  </a:lnTo>
                  <a:lnTo>
                    <a:pt x="217843" y="237375"/>
                  </a:lnTo>
                  <a:lnTo>
                    <a:pt x="220751" y="251587"/>
                  </a:lnTo>
                  <a:lnTo>
                    <a:pt x="224002" y="265696"/>
                  </a:lnTo>
                  <a:lnTo>
                    <a:pt x="227622" y="279730"/>
                  </a:lnTo>
                  <a:lnTo>
                    <a:pt x="231584" y="293674"/>
                  </a:lnTo>
                  <a:lnTo>
                    <a:pt x="209321" y="318008"/>
                  </a:lnTo>
                  <a:lnTo>
                    <a:pt x="184505" y="339598"/>
                  </a:lnTo>
                  <a:lnTo>
                    <a:pt x="157403" y="358241"/>
                  </a:lnTo>
                  <a:lnTo>
                    <a:pt x="128257" y="373761"/>
                  </a:lnTo>
                  <a:lnTo>
                    <a:pt x="126898" y="374383"/>
                  </a:lnTo>
                  <a:lnTo>
                    <a:pt x="132346" y="385559"/>
                  </a:lnTo>
                  <a:lnTo>
                    <a:pt x="133654" y="384924"/>
                  </a:lnTo>
                  <a:lnTo>
                    <a:pt x="134556" y="384429"/>
                  </a:lnTo>
                  <a:lnTo>
                    <a:pt x="161264" y="369963"/>
                  </a:lnTo>
                  <a:lnTo>
                    <a:pt x="187528" y="351840"/>
                  </a:lnTo>
                  <a:lnTo>
                    <a:pt x="212356" y="330631"/>
                  </a:lnTo>
                  <a:lnTo>
                    <a:pt x="235635" y="306387"/>
                  </a:lnTo>
                  <a:lnTo>
                    <a:pt x="240207" y="319659"/>
                  </a:lnTo>
                  <a:lnTo>
                    <a:pt x="257594" y="357962"/>
                  </a:lnTo>
                  <a:lnTo>
                    <a:pt x="281838" y="389470"/>
                  </a:lnTo>
                  <a:lnTo>
                    <a:pt x="303682" y="399846"/>
                  </a:lnTo>
                  <a:lnTo>
                    <a:pt x="305358" y="398970"/>
                  </a:lnTo>
                  <a:lnTo>
                    <a:pt x="315201" y="393877"/>
                  </a:lnTo>
                  <a:lnTo>
                    <a:pt x="325285" y="376008"/>
                  </a:lnTo>
                  <a:lnTo>
                    <a:pt x="333908" y="346341"/>
                  </a:lnTo>
                  <a:lnTo>
                    <a:pt x="340995" y="305231"/>
                  </a:lnTo>
                  <a:lnTo>
                    <a:pt x="341122" y="304431"/>
                  </a:lnTo>
                  <a:lnTo>
                    <a:pt x="341172" y="30405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4060" y="245352"/>
              <a:ext cx="79126" cy="825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26427" y="246651"/>
              <a:ext cx="161925" cy="398780"/>
            </a:xfrm>
            <a:custGeom>
              <a:avLst/>
              <a:gdLst/>
              <a:ahLst/>
              <a:cxnLst/>
              <a:rect l="l" t="t" r="r" b="b"/>
              <a:pathLst>
                <a:path w="161925" h="398780">
                  <a:moveTo>
                    <a:pt x="151627" y="0"/>
                  </a:moveTo>
                  <a:lnTo>
                    <a:pt x="118021" y="13820"/>
                  </a:lnTo>
                  <a:lnTo>
                    <a:pt x="83633" y="24260"/>
                  </a:lnTo>
                  <a:lnTo>
                    <a:pt x="47629" y="31725"/>
                  </a:lnTo>
                  <a:lnTo>
                    <a:pt x="8854" y="36282"/>
                  </a:lnTo>
                  <a:lnTo>
                    <a:pt x="12091" y="47757"/>
                  </a:lnTo>
                  <a:lnTo>
                    <a:pt x="30146" y="45933"/>
                  </a:lnTo>
                  <a:lnTo>
                    <a:pt x="47248" y="43501"/>
                  </a:lnTo>
                  <a:lnTo>
                    <a:pt x="64251" y="40464"/>
                  </a:lnTo>
                  <a:lnTo>
                    <a:pt x="81137" y="36826"/>
                  </a:lnTo>
                  <a:lnTo>
                    <a:pt x="81138" y="122262"/>
                  </a:lnTo>
                  <a:lnTo>
                    <a:pt x="67384" y="176777"/>
                  </a:lnTo>
                  <a:lnTo>
                    <a:pt x="49541" y="217896"/>
                  </a:lnTo>
                  <a:lnTo>
                    <a:pt x="27135" y="256734"/>
                  </a:lnTo>
                  <a:lnTo>
                    <a:pt x="0" y="293336"/>
                  </a:lnTo>
                  <a:lnTo>
                    <a:pt x="6725" y="302984"/>
                  </a:lnTo>
                  <a:lnTo>
                    <a:pt x="31182" y="270873"/>
                  </a:lnTo>
                  <a:lnTo>
                    <a:pt x="50816" y="238955"/>
                  </a:lnTo>
                  <a:lnTo>
                    <a:pt x="67305" y="204830"/>
                  </a:lnTo>
                  <a:lnTo>
                    <a:pt x="81124" y="167535"/>
                  </a:lnTo>
                  <a:lnTo>
                    <a:pt x="81124" y="398465"/>
                  </a:lnTo>
                  <a:lnTo>
                    <a:pt x="91506" y="398465"/>
                  </a:lnTo>
                  <a:lnTo>
                    <a:pt x="91506" y="177935"/>
                  </a:lnTo>
                  <a:lnTo>
                    <a:pt x="107729" y="197439"/>
                  </a:lnTo>
                  <a:lnTo>
                    <a:pt x="123355" y="217411"/>
                  </a:lnTo>
                  <a:lnTo>
                    <a:pt x="138374" y="237838"/>
                  </a:lnTo>
                  <a:lnTo>
                    <a:pt x="153645" y="260035"/>
                  </a:lnTo>
                  <a:lnTo>
                    <a:pt x="161407" y="253138"/>
                  </a:lnTo>
                  <a:lnTo>
                    <a:pt x="144537" y="229426"/>
                  </a:lnTo>
                  <a:lnTo>
                    <a:pt x="127453" y="206733"/>
                  </a:lnTo>
                  <a:lnTo>
                    <a:pt x="109773" y="184498"/>
                  </a:lnTo>
                  <a:lnTo>
                    <a:pt x="91506" y="162733"/>
                  </a:lnTo>
                  <a:lnTo>
                    <a:pt x="91604" y="122192"/>
                  </a:lnTo>
                  <a:lnTo>
                    <a:pt x="91604" y="34439"/>
                  </a:lnTo>
                  <a:lnTo>
                    <a:pt x="107972" y="29613"/>
                  </a:lnTo>
                  <a:lnTo>
                    <a:pt x="124130" y="24145"/>
                  </a:lnTo>
                  <a:lnTo>
                    <a:pt x="140058" y="18041"/>
                  </a:lnTo>
                  <a:lnTo>
                    <a:pt x="156671" y="10860"/>
                  </a:lnTo>
                  <a:lnTo>
                    <a:pt x="15162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501191" y="239178"/>
            <a:ext cx="340995" cy="405765"/>
          </a:xfrm>
          <a:custGeom>
            <a:avLst/>
            <a:gdLst/>
            <a:ahLst/>
            <a:cxnLst/>
            <a:rect l="l" t="t" r="r" b="b"/>
            <a:pathLst>
              <a:path w="340995" h="405765">
                <a:moveTo>
                  <a:pt x="176326" y="0"/>
                </a:moveTo>
                <a:lnTo>
                  <a:pt x="165519" y="0"/>
                </a:lnTo>
                <a:lnTo>
                  <a:pt x="165519" y="31254"/>
                </a:lnTo>
                <a:lnTo>
                  <a:pt x="164960" y="53378"/>
                </a:lnTo>
                <a:lnTo>
                  <a:pt x="161620" y="100863"/>
                </a:lnTo>
                <a:lnTo>
                  <a:pt x="158826" y="124548"/>
                </a:lnTo>
                <a:lnTo>
                  <a:pt x="158800" y="124968"/>
                </a:lnTo>
                <a:lnTo>
                  <a:pt x="170014" y="124968"/>
                </a:lnTo>
                <a:lnTo>
                  <a:pt x="170103" y="124548"/>
                </a:lnTo>
                <a:lnTo>
                  <a:pt x="174739" y="78092"/>
                </a:lnTo>
                <a:lnTo>
                  <a:pt x="176301" y="31254"/>
                </a:lnTo>
                <a:lnTo>
                  <a:pt x="176326" y="457"/>
                </a:lnTo>
                <a:lnTo>
                  <a:pt x="176326" y="0"/>
                </a:lnTo>
                <a:close/>
              </a:path>
              <a:path w="340995" h="405765">
                <a:moveTo>
                  <a:pt x="340588" y="394817"/>
                </a:moveTo>
                <a:lnTo>
                  <a:pt x="340004" y="394347"/>
                </a:lnTo>
                <a:lnTo>
                  <a:pt x="339661" y="394106"/>
                </a:lnTo>
                <a:lnTo>
                  <a:pt x="301193" y="362229"/>
                </a:lnTo>
                <a:lnTo>
                  <a:pt x="267309" y="325869"/>
                </a:lnTo>
                <a:lnTo>
                  <a:pt x="238048" y="285076"/>
                </a:lnTo>
                <a:lnTo>
                  <a:pt x="213448" y="239903"/>
                </a:lnTo>
                <a:lnTo>
                  <a:pt x="193649" y="190665"/>
                </a:lnTo>
                <a:lnTo>
                  <a:pt x="178473" y="136906"/>
                </a:lnTo>
                <a:lnTo>
                  <a:pt x="178396" y="136486"/>
                </a:lnTo>
                <a:lnTo>
                  <a:pt x="157403" y="136486"/>
                </a:lnTo>
                <a:lnTo>
                  <a:pt x="148894" y="180428"/>
                </a:lnTo>
                <a:lnTo>
                  <a:pt x="137236" y="221043"/>
                </a:lnTo>
                <a:lnTo>
                  <a:pt x="122466" y="258356"/>
                </a:lnTo>
                <a:lnTo>
                  <a:pt x="104635" y="292239"/>
                </a:lnTo>
                <a:lnTo>
                  <a:pt x="59347" y="350240"/>
                </a:lnTo>
                <a:lnTo>
                  <a:pt x="1079" y="395287"/>
                </a:lnTo>
                <a:lnTo>
                  <a:pt x="0" y="395947"/>
                </a:lnTo>
                <a:lnTo>
                  <a:pt x="5803" y="405726"/>
                </a:lnTo>
                <a:lnTo>
                  <a:pt x="6781" y="405142"/>
                </a:lnTo>
                <a:lnTo>
                  <a:pt x="38493" y="383184"/>
                </a:lnTo>
                <a:lnTo>
                  <a:pt x="67068" y="357695"/>
                </a:lnTo>
                <a:lnTo>
                  <a:pt x="92316" y="328930"/>
                </a:lnTo>
                <a:lnTo>
                  <a:pt x="113906" y="297180"/>
                </a:lnTo>
                <a:lnTo>
                  <a:pt x="132219" y="262229"/>
                </a:lnTo>
                <a:lnTo>
                  <a:pt x="147396" y="223875"/>
                </a:lnTo>
                <a:lnTo>
                  <a:pt x="159372" y="182232"/>
                </a:lnTo>
                <a:lnTo>
                  <a:pt x="168097" y="137464"/>
                </a:lnTo>
                <a:lnTo>
                  <a:pt x="179235" y="179108"/>
                </a:lnTo>
                <a:lnTo>
                  <a:pt x="179349" y="179527"/>
                </a:lnTo>
                <a:lnTo>
                  <a:pt x="193167" y="218846"/>
                </a:lnTo>
                <a:lnTo>
                  <a:pt x="193281" y="219176"/>
                </a:lnTo>
                <a:lnTo>
                  <a:pt x="209727" y="255968"/>
                </a:lnTo>
                <a:lnTo>
                  <a:pt x="209854" y="256235"/>
                </a:lnTo>
                <a:lnTo>
                  <a:pt x="228879" y="290360"/>
                </a:lnTo>
                <a:lnTo>
                  <a:pt x="228993" y="290576"/>
                </a:lnTo>
                <a:lnTo>
                  <a:pt x="250913" y="322478"/>
                </a:lnTo>
                <a:lnTo>
                  <a:pt x="275793" y="352044"/>
                </a:lnTo>
                <a:lnTo>
                  <a:pt x="303428" y="379044"/>
                </a:lnTo>
                <a:lnTo>
                  <a:pt x="333781" y="403402"/>
                </a:lnTo>
                <a:lnTo>
                  <a:pt x="334733" y="404088"/>
                </a:lnTo>
                <a:lnTo>
                  <a:pt x="335165" y="403402"/>
                </a:lnTo>
                <a:lnTo>
                  <a:pt x="340588" y="39481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876175" y="238414"/>
            <a:ext cx="345440" cy="405765"/>
            <a:chOff x="7876175" y="238414"/>
            <a:chExt cx="345440" cy="40576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2047" y="242602"/>
              <a:ext cx="229246" cy="17533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876175" y="238414"/>
              <a:ext cx="129539" cy="405765"/>
            </a:xfrm>
            <a:custGeom>
              <a:avLst/>
              <a:gdLst/>
              <a:ahLst/>
              <a:cxnLst/>
              <a:rect l="l" t="t" r="r" b="b"/>
              <a:pathLst>
                <a:path w="129540" h="405765">
                  <a:moveTo>
                    <a:pt x="73866" y="0"/>
                  </a:moveTo>
                  <a:lnTo>
                    <a:pt x="63778" y="0"/>
                  </a:lnTo>
                  <a:lnTo>
                    <a:pt x="63778" y="95487"/>
                  </a:lnTo>
                  <a:lnTo>
                    <a:pt x="62811" y="106990"/>
                  </a:lnTo>
                  <a:lnTo>
                    <a:pt x="52537" y="156066"/>
                  </a:lnTo>
                  <a:lnTo>
                    <a:pt x="38649" y="202666"/>
                  </a:lnTo>
                  <a:lnTo>
                    <a:pt x="21198" y="246620"/>
                  </a:lnTo>
                  <a:lnTo>
                    <a:pt x="0" y="288173"/>
                  </a:lnTo>
                  <a:lnTo>
                    <a:pt x="7047" y="296329"/>
                  </a:lnTo>
                  <a:lnTo>
                    <a:pt x="25628" y="261598"/>
                  </a:lnTo>
                  <a:lnTo>
                    <a:pt x="40365" y="228042"/>
                  </a:lnTo>
                  <a:lnTo>
                    <a:pt x="52897" y="192082"/>
                  </a:lnTo>
                  <a:lnTo>
                    <a:pt x="63694" y="152137"/>
                  </a:lnTo>
                  <a:lnTo>
                    <a:pt x="63694" y="405345"/>
                  </a:lnTo>
                  <a:lnTo>
                    <a:pt x="73782" y="405345"/>
                  </a:lnTo>
                  <a:lnTo>
                    <a:pt x="73782" y="160680"/>
                  </a:lnTo>
                  <a:lnTo>
                    <a:pt x="83819" y="176730"/>
                  </a:lnTo>
                  <a:lnTo>
                    <a:pt x="94581" y="195384"/>
                  </a:lnTo>
                  <a:lnTo>
                    <a:pt x="106615" y="217625"/>
                  </a:lnTo>
                  <a:lnTo>
                    <a:pt x="121322" y="246116"/>
                  </a:lnTo>
                  <a:lnTo>
                    <a:pt x="128944" y="236819"/>
                  </a:lnTo>
                  <a:lnTo>
                    <a:pt x="114106" y="209245"/>
                  </a:lnTo>
                  <a:lnTo>
                    <a:pt x="100172" y="184692"/>
                  </a:lnTo>
                  <a:lnTo>
                    <a:pt x="86763" y="162463"/>
                  </a:lnTo>
                  <a:lnTo>
                    <a:pt x="73782" y="142393"/>
                  </a:lnTo>
                  <a:lnTo>
                    <a:pt x="73866" y="95487"/>
                  </a:lnTo>
                  <a:lnTo>
                    <a:pt x="7386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744874" y="609118"/>
            <a:ext cx="100965" cy="29845"/>
          </a:xfrm>
          <a:custGeom>
            <a:avLst/>
            <a:gdLst/>
            <a:ahLst/>
            <a:cxnLst/>
            <a:rect l="l" t="t" r="r" b="b"/>
            <a:pathLst>
              <a:path w="100965" h="29845">
                <a:moveTo>
                  <a:pt x="100552" y="0"/>
                </a:moveTo>
                <a:lnTo>
                  <a:pt x="90079" y="0"/>
                </a:lnTo>
                <a:lnTo>
                  <a:pt x="84328" y="5501"/>
                </a:lnTo>
                <a:lnTo>
                  <a:pt x="77928" y="10181"/>
                </a:lnTo>
                <a:lnTo>
                  <a:pt x="46635" y="19316"/>
                </a:lnTo>
                <a:lnTo>
                  <a:pt x="42063" y="19029"/>
                </a:lnTo>
                <a:lnTo>
                  <a:pt x="6186" y="5193"/>
                </a:lnTo>
                <a:lnTo>
                  <a:pt x="0" y="13686"/>
                </a:lnTo>
                <a:lnTo>
                  <a:pt x="36496" y="29128"/>
                </a:lnTo>
                <a:lnTo>
                  <a:pt x="53849" y="29750"/>
                </a:lnTo>
                <a:lnTo>
                  <a:pt x="60385" y="28785"/>
                </a:lnTo>
                <a:lnTo>
                  <a:pt x="99922" y="4750"/>
                </a:lnTo>
                <a:lnTo>
                  <a:pt x="100636" y="1976"/>
                </a:lnTo>
                <a:lnTo>
                  <a:pt x="10055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8397" y="363902"/>
            <a:ext cx="328295" cy="12065"/>
          </a:xfrm>
          <a:custGeom>
            <a:avLst/>
            <a:gdLst/>
            <a:ahLst/>
            <a:cxnLst/>
            <a:rect l="l" t="t" r="r" b="b"/>
            <a:pathLst>
              <a:path w="328295" h="12064">
                <a:moveTo>
                  <a:pt x="327705" y="0"/>
                </a:moveTo>
                <a:lnTo>
                  <a:pt x="0" y="0"/>
                </a:lnTo>
                <a:lnTo>
                  <a:pt x="0" y="6086"/>
                </a:lnTo>
                <a:lnTo>
                  <a:pt x="5604" y="8027"/>
                </a:lnTo>
                <a:lnTo>
                  <a:pt x="302822" y="11670"/>
                </a:lnTo>
                <a:lnTo>
                  <a:pt x="307964" y="11196"/>
                </a:lnTo>
                <a:lnTo>
                  <a:pt x="313064" y="10372"/>
                </a:lnTo>
                <a:lnTo>
                  <a:pt x="317544" y="9325"/>
                </a:lnTo>
                <a:lnTo>
                  <a:pt x="322101" y="8027"/>
                </a:lnTo>
                <a:lnTo>
                  <a:pt x="327705" y="6086"/>
                </a:lnTo>
                <a:lnTo>
                  <a:pt x="32770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3309" y="318185"/>
            <a:ext cx="325755" cy="27940"/>
          </a:xfrm>
          <a:custGeom>
            <a:avLst/>
            <a:gdLst/>
            <a:ahLst/>
            <a:cxnLst/>
            <a:rect l="l" t="t" r="r" b="b"/>
            <a:pathLst>
              <a:path w="325754" h="27939">
                <a:moveTo>
                  <a:pt x="113347" y="15862"/>
                </a:moveTo>
                <a:lnTo>
                  <a:pt x="0" y="15862"/>
                </a:lnTo>
                <a:lnTo>
                  <a:pt x="0" y="21945"/>
                </a:lnTo>
                <a:lnTo>
                  <a:pt x="24892" y="27546"/>
                </a:lnTo>
                <a:lnTo>
                  <a:pt x="88303" y="27546"/>
                </a:lnTo>
                <a:lnTo>
                  <a:pt x="113347" y="21945"/>
                </a:lnTo>
                <a:lnTo>
                  <a:pt x="113347" y="15862"/>
                </a:lnTo>
                <a:close/>
              </a:path>
              <a:path w="325754" h="27939">
                <a:moveTo>
                  <a:pt x="325526" y="0"/>
                </a:moveTo>
                <a:lnTo>
                  <a:pt x="125349" y="0"/>
                </a:lnTo>
                <a:lnTo>
                  <a:pt x="125349" y="6184"/>
                </a:lnTo>
                <a:lnTo>
                  <a:pt x="125590" y="6184"/>
                </a:lnTo>
                <a:lnTo>
                  <a:pt x="131292" y="8140"/>
                </a:lnTo>
                <a:lnTo>
                  <a:pt x="135864" y="9423"/>
                </a:lnTo>
                <a:lnTo>
                  <a:pt x="140411" y="10477"/>
                </a:lnTo>
                <a:lnTo>
                  <a:pt x="140563" y="10477"/>
                </a:lnTo>
                <a:lnTo>
                  <a:pt x="145491" y="11315"/>
                </a:lnTo>
                <a:lnTo>
                  <a:pt x="145796" y="11315"/>
                </a:lnTo>
                <a:lnTo>
                  <a:pt x="150647" y="11785"/>
                </a:lnTo>
                <a:lnTo>
                  <a:pt x="300723" y="11785"/>
                </a:lnTo>
                <a:lnTo>
                  <a:pt x="325526" y="6184"/>
                </a:lnTo>
                <a:lnTo>
                  <a:pt x="32552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00354" y="282358"/>
            <a:ext cx="150495" cy="335280"/>
          </a:xfrm>
          <a:custGeom>
            <a:avLst/>
            <a:gdLst/>
            <a:ahLst/>
            <a:cxnLst/>
            <a:rect l="l" t="t" r="r" b="b"/>
            <a:pathLst>
              <a:path w="150495" h="335280">
                <a:moveTo>
                  <a:pt x="141236" y="304685"/>
                </a:moveTo>
                <a:lnTo>
                  <a:pt x="130683" y="304685"/>
                </a:lnTo>
                <a:lnTo>
                  <a:pt x="130683" y="334175"/>
                </a:lnTo>
                <a:lnTo>
                  <a:pt x="141236" y="334175"/>
                </a:lnTo>
                <a:lnTo>
                  <a:pt x="141236" y="304685"/>
                </a:lnTo>
                <a:close/>
              </a:path>
              <a:path w="150495" h="335280">
                <a:moveTo>
                  <a:pt x="149999" y="295376"/>
                </a:moveTo>
                <a:lnTo>
                  <a:pt x="19304" y="295376"/>
                </a:lnTo>
                <a:lnTo>
                  <a:pt x="19304" y="3797"/>
                </a:lnTo>
                <a:lnTo>
                  <a:pt x="141236" y="3797"/>
                </a:lnTo>
                <a:lnTo>
                  <a:pt x="141236" y="1270"/>
                </a:lnTo>
                <a:lnTo>
                  <a:pt x="145199" y="1270"/>
                </a:lnTo>
                <a:lnTo>
                  <a:pt x="145199" y="0"/>
                </a:lnTo>
                <a:lnTo>
                  <a:pt x="4953" y="0"/>
                </a:lnTo>
                <a:lnTo>
                  <a:pt x="4953" y="1270"/>
                </a:lnTo>
                <a:lnTo>
                  <a:pt x="8763" y="1270"/>
                </a:lnTo>
                <a:lnTo>
                  <a:pt x="8763" y="3797"/>
                </a:lnTo>
                <a:lnTo>
                  <a:pt x="8763" y="295376"/>
                </a:lnTo>
                <a:lnTo>
                  <a:pt x="0" y="295376"/>
                </a:lnTo>
                <a:lnTo>
                  <a:pt x="0" y="300443"/>
                </a:lnTo>
                <a:lnTo>
                  <a:pt x="2705" y="300443"/>
                </a:lnTo>
                <a:lnTo>
                  <a:pt x="2705" y="301713"/>
                </a:lnTo>
                <a:lnTo>
                  <a:pt x="7099" y="301713"/>
                </a:lnTo>
                <a:lnTo>
                  <a:pt x="7099" y="302971"/>
                </a:lnTo>
                <a:lnTo>
                  <a:pt x="8763" y="302971"/>
                </a:lnTo>
                <a:lnTo>
                  <a:pt x="8763" y="304241"/>
                </a:lnTo>
                <a:lnTo>
                  <a:pt x="8763" y="334670"/>
                </a:lnTo>
                <a:lnTo>
                  <a:pt x="19304" y="334670"/>
                </a:lnTo>
                <a:lnTo>
                  <a:pt x="19304" y="304241"/>
                </a:lnTo>
                <a:lnTo>
                  <a:pt x="21221" y="304241"/>
                </a:lnTo>
                <a:lnTo>
                  <a:pt x="21221" y="305511"/>
                </a:lnTo>
                <a:lnTo>
                  <a:pt x="128765" y="305511"/>
                </a:lnTo>
                <a:lnTo>
                  <a:pt x="128765" y="304241"/>
                </a:lnTo>
                <a:lnTo>
                  <a:pt x="141236" y="304241"/>
                </a:lnTo>
                <a:lnTo>
                  <a:pt x="141236" y="302971"/>
                </a:lnTo>
                <a:lnTo>
                  <a:pt x="143090" y="302971"/>
                </a:lnTo>
                <a:lnTo>
                  <a:pt x="143090" y="301713"/>
                </a:lnTo>
                <a:lnTo>
                  <a:pt x="147332" y="301713"/>
                </a:lnTo>
                <a:lnTo>
                  <a:pt x="147332" y="300443"/>
                </a:lnTo>
                <a:lnTo>
                  <a:pt x="149999" y="300443"/>
                </a:lnTo>
                <a:lnTo>
                  <a:pt x="149999" y="29537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07754" y="237619"/>
            <a:ext cx="1088102" cy="40816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7300366" y="276021"/>
            <a:ext cx="150495" cy="301625"/>
          </a:xfrm>
          <a:custGeom>
            <a:avLst/>
            <a:gdLst/>
            <a:ahLst/>
            <a:cxnLst/>
            <a:rect l="l" t="t" r="r" b="b"/>
            <a:pathLst>
              <a:path w="150495" h="301625">
                <a:moveTo>
                  <a:pt x="130670" y="9893"/>
                </a:moveTo>
                <a:lnTo>
                  <a:pt x="19291" y="9893"/>
                </a:lnTo>
                <a:lnTo>
                  <a:pt x="23368" y="10299"/>
                </a:lnTo>
                <a:lnTo>
                  <a:pt x="29362" y="10553"/>
                </a:lnTo>
                <a:lnTo>
                  <a:pt x="122275" y="10553"/>
                </a:lnTo>
                <a:lnTo>
                  <a:pt x="126593" y="10299"/>
                </a:lnTo>
                <a:lnTo>
                  <a:pt x="130670" y="9893"/>
                </a:lnTo>
                <a:close/>
              </a:path>
              <a:path w="150495" h="301625">
                <a:moveTo>
                  <a:pt x="141224" y="9893"/>
                </a:moveTo>
                <a:lnTo>
                  <a:pt x="130670" y="9893"/>
                </a:lnTo>
                <a:lnTo>
                  <a:pt x="130670" y="301294"/>
                </a:lnTo>
                <a:lnTo>
                  <a:pt x="141224" y="301294"/>
                </a:lnTo>
                <a:lnTo>
                  <a:pt x="141224" y="9893"/>
                </a:lnTo>
                <a:close/>
              </a:path>
              <a:path w="150495" h="301625">
                <a:moveTo>
                  <a:pt x="149987" y="0"/>
                </a:moveTo>
                <a:lnTo>
                  <a:pt x="0" y="0"/>
                </a:lnTo>
                <a:lnTo>
                  <a:pt x="0" y="5067"/>
                </a:lnTo>
                <a:lnTo>
                  <a:pt x="673" y="5067"/>
                </a:lnTo>
                <a:lnTo>
                  <a:pt x="673" y="6337"/>
                </a:lnTo>
                <a:lnTo>
                  <a:pt x="149390" y="6337"/>
                </a:lnTo>
                <a:lnTo>
                  <a:pt x="149390" y="5067"/>
                </a:lnTo>
                <a:lnTo>
                  <a:pt x="149987" y="5067"/>
                </a:lnTo>
                <a:lnTo>
                  <a:pt x="14998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4751" y="374903"/>
            <a:ext cx="126364" cy="69850"/>
          </a:xfrm>
          <a:custGeom>
            <a:avLst/>
            <a:gdLst/>
            <a:ahLst/>
            <a:cxnLst/>
            <a:rect l="l" t="t" r="r" b="b"/>
            <a:pathLst>
              <a:path w="126365" h="69850">
                <a:moveTo>
                  <a:pt x="117424" y="64770"/>
                </a:moveTo>
                <a:lnTo>
                  <a:pt x="107340" y="64770"/>
                </a:lnTo>
                <a:lnTo>
                  <a:pt x="107340" y="69176"/>
                </a:lnTo>
                <a:lnTo>
                  <a:pt x="117424" y="69176"/>
                </a:lnTo>
                <a:lnTo>
                  <a:pt x="117424" y="64770"/>
                </a:lnTo>
                <a:close/>
              </a:path>
              <a:path w="126365" h="69850">
                <a:moveTo>
                  <a:pt x="125971" y="0"/>
                </a:moveTo>
                <a:lnTo>
                  <a:pt x="0" y="0"/>
                </a:lnTo>
                <a:lnTo>
                  <a:pt x="0" y="6337"/>
                </a:lnTo>
                <a:lnTo>
                  <a:pt x="4038" y="6337"/>
                </a:lnTo>
                <a:lnTo>
                  <a:pt x="4038" y="7607"/>
                </a:lnTo>
                <a:lnTo>
                  <a:pt x="8483" y="7607"/>
                </a:lnTo>
                <a:lnTo>
                  <a:pt x="8483" y="10134"/>
                </a:lnTo>
                <a:lnTo>
                  <a:pt x="8483" y="55778"/>
                </a:lnTo>
                <a:lnTo>
                  <a:pt x="114" y="55778"/>
                </a:lnTo>
                <a:lnTo>
                  <a:pt x="114" y="60845"/>
                </a:lnTo>
                <a:lnTo>
                  <a:pt x="3289" y="60845"/>
                </a:lnTo>
                <a:lnTo>
                  <a:pt x="3289" y="62115"/>
                </a:lnTo>
                <a:lnTo>
                  <a:pt x="7874" y="62115"/>
                </a:lnTo>
                <a:lnTo>
                  <a:pt x="7874" y="63385"/>
                </a:lnTo>
                <a:lnTo>
                  <a:pt x="8572" y="63385"/>
                </a:lnTo>
                <a:lnTo>
                  <a:pt x="8572" y="64643"/>
                </a:lnTo>
                <a:lnTo>
                  <a:pt x="8572" y="69723"/>
                </a:lnTo>
                <a:lnTo>
                  <a:pt x="18656" y="69723"/>
                </a:lnTo>
                <a:lnTo>
                  <a:pt x="18656" y="64643"/>
                </a:lnTo>
                <a:lnTo>
                  <a:pt x="25692" y="64643"/>
                </a:lnTo>
                <a:lnTo>
                  <a:pt x="25692" y="65913"/>
                </a:lnTo>
                <a:lnTo>
                  <a:pt x="101130" y="65913"/>
                </a:lnTo>
                <a:lnTo>
                  <a:pt x="101130" y="64643"/>
                </a:lnTo>
                <a:lnTo>
                  <a:pt x="117424" y="64643"/>
                </a:lnTo>
                <a:lnTo>
                  <a:pt x="117424" y="63385"/>
                </a:lnTo>
                <a:lnTo>
                  <a:pt x="118148" y="63385"/>
                </a:lnTo>
                <a:lnTo>
                  <a:pt x="118148" y="62115"/>
                </a:lnTo>
                <a:lnTo>
                  <a:pt x="122923" y="62115"/>
                </a:lnTo>
                <a:lnTo>
                  <a:pt x="122923" y="60845"/>
                </a:lnTo>
                <a:lnTo>
                  <a:pt x="125971" y="60845"/>
                </a:lnTo>
                <a:lnTo>
                  <a:pt x="125971" y="55778"/>
                </a:lnTo>
                <a:lnTo>
                  <a:pt x="18643" y="55778"/>
                </a:lnTo>
                <a:lnTo>
                  <a:pt x="18643" y="10134"/>
                </a:lnTo>
                <a:lnTo>
                  <a:pt x="20167" y="10134"/>
                </a:lnTo>
                <a:lnTo>
                  <a:pt x="22593" y="10375"/>
                </a:lnTo>
                <a:lnTo>
                  <a:pt x="28460" y="10617"/>
                </a:lnTo>
                <a:lnTo>
                  <a:pt x="99187" y="10617"/>
                </a:lnTo>
                <a:lnTo>
                  <a:pt x="103276" y="10375"/>
                </a:lnTo>
                <a:lnTo>
                  <a:pt x="105765" y="10134"/>
                </a:lnTo>
                <a:lnTo>
                  <a:pt x="107340" y="10134"/>
                </a:lnTo>
                <a:lnTo>
                  <a:pt x="107340" y="55384"/>
                </a:lnTo>
                <a:lnTo>
                  <a:pt x="117563" y="55384"/>
                </a:lnTo>
                <a:lnTo>
                  <a:pt x="117563" y="10134"/>
                </a:lnTo>
                <a:lnTo>
                  <a:pt x="117563" y="9982"/>
                </a:lnTo>
                <a:lnTo>
                  <a:pt x="117563" y="7607"/>
                </a:lnTo>
                <a:lnTo>
                  <a:pt x="121996" y="7607"/>
                </a:lnTo>
                <a:lnTo>
                  <a:pt x="121996" y="6337"/>
                </a:lnTo>
                <a:lnTo>
                  <a:pt x="125971" y="6337"/>
                </a:lnTo>
                <a:lnTo>
                  <a:pt x="12597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51279" y="237045"/>
            <a:ext cx="323850" cy="276225"/>
          </a:xfrm>
          <a:custGeom>
            <a:avLst/>
            <a:gdLst/>
            <a:ahLst/>
            <a:cxnLst/>
            <a:rect l="l" t="t" r="r" b="b"/>
            <a:pathLst>
              <a:path w="323850" h="276225">
                <a:moveTo>
                  <a:pt x="161683" y="1231"/>
                </a:moveTo>
                <a:lnTo>
                  <a:pt x="158153" y="863"/>
                </a:lnTo>
                <a:lnTo>
                  <a:pt x="150063" y="0"/>
                </a:lnTo>
                <a:lnTo>
                  <a:pt x="149872" y="863"/>
                </a:lnTo>
                <a:lnTo>
                  <a:pt x="134366" y="53251"/>
                </a:lnTo>
                <a:lnTo>
                  <a:pt x="100253" y="132511"/>
                </a:lnTo>
                <a:lnTo>
                  <a:pt x="71831" y="180022"/>
                </a:lnTo>
                <a:lnTo>
                  <a:pt x="38709" y="224409"/>
                </a:lnTo>
                <a:lnTo>
                  <a:pt x="1130" y="265303"/>
                </a:lnTo>
                <a:lnTo>
                  <a:pt x="0" y="266280"/>
                </a:lnTo>
                <a:lnTo>
                  <a:pt x="241" y="266280"/>
                </a:lnTo>
                <a:lnTo>
                  <a:pt x="6731" y="275793"/>
                </a:lnTo>
                <a:lnTo>
                  <a:pt x="8140" y="274510"/>
                </a:lnTo>
                <a:lnTo>
                  <a:pt x="24574" y="257784"/>
                </a:lnTo>
                <a:lnTo>
                  <a:pt x="55562" y="222021"/>
                </a:lnTo>
                <a:lnTo>
                  <a:pt x="80289" y="188112"/>
                </a:lnTo>
                <a:lnTo>
                  <a:pt x="110820" y="136791"/>
                </a:lnTo>
                <a:lnTo>
                  <a:pt x="135775" y="82562"/>
                </a:lnTo>
                <a:lnTo>
                  <a:pt x="151523" y="37020"/>
                </a:lnTo>
                <a:lnTo>
                  <a:pt x="161404" y="1231"/>
                </a:lnTo>
                <a:lnTo>
                  <a:pt x="161683" y="1231"/>
                </a:lnTo>
                <a:close/>
              </a:path>
              <a:path w="323850" h="276225">
                <a:moveTo>
                  <a:pt x="323240" y="217906"/>
                </a:moveTo>
                <a:lnTo>
                  <a:pt x="122466" y="217906"/>
                </a:lnTo>
                <a:lnTo>
                  <a:pt x="122466" y="224002"/>
                </a:lnTo>
                <a:lnTo>
                  <a:pt x="147269" y="229577"/>
                </a:lnTo>
                <a:lnTo>
                  <a:pt x="298157" y="229577"/>
                </a:lnTo>
                <a:lnTo>
                  <a:pt x="321983" y="224409"/>
                </a:lnTo>
                <a:lnTo>
                  <a:pt x="323202" y="224002"/>
                </a:lnTo>
                <a:lnTo>
                  <a:pt x="323240" y="21790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55257" y="617578"/>
            <a:ext cx="238125" cy="12065"/>
          </a:xfrm>
          <a:custGeom>
            <a:avLst/>
            <a:gdLst/>
            <a:ahLst/>
            <a:cxnLst/>
            <a:rect l="l" t="t" r="r" b="b"/>
            <a:pathLst>
              <a:path w="238125" h="12065">
                <a:moveTo>
                  <a:pt x="237628" y="0"/>
                </a:moveTo>
                <a:lnTo>
                  <a:pt x="0" y="0"/>
                </a:lnTo>
                <a:lnTo>
                  <a:pt x="0" y="6081"/>
                </a:lnTo>
                <a:lnTo>
                  <a:pt x="1120" y="6499"/>
                </a:lnTo>
                <a:lnTo>
                  <a:pt x="212613" y="11673"/>
                </a:lnTo>
                <a:lnTo>
                  <a:pt x="217737" y="11197"/>
                </a:lnTo>
                <a:lnTo>
                  <a:pt x="222823" y="10368"/>
                </a:lnTo>
                <a:lnTo>
                  <a:pt x="227503" y="9318"/>
                </a:lnTo>
                <a:lnTo>
                  <a:pt x="231994" y="8027"/>
                </a:lnTo>
                <a:lnTo>
                  <a:pt x="236320" y="6499"/>
                </a:lnTo>
                <a:lnTo>
                  <a:pt x="237628" y="6081"/>
                </a:lnTo>
                <a:lnTo>
                  <a:pt x="23762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65579" y="307428"/>
            <a:ext cx="704850" cy="340360"/>
          </a:xfrm>
          <a:custGeom>
            <a:avLst/>
            <a:gdLst/>
            <a:ahLst/>
            <a:cxnLst/>
            <a:rect l="l" t="t" r="r" b="b"/>
            <a:pathLst>
              <a:path w="704850" h="340359">
                <a:moveTo>
                  <a:pt x="66128" y="115646"/>
                </a:moveTo>
                <a:lnTo>
                  <a:pt x="54927" y="115646"/>
                </a:lnTo>
                <a:lnTo>
                  <a:pt x="54927" y="116916"/>
                </a:lnTo>
                <a:lnTo>
                  <a:pt x="54927" y="338759"/>
                </a:lnTo>
                <a:lnTo>
                  <a:pt x="54927" y="340029"/>
                </a:lnTo>
                <a:lnTo>
                  <a:pt x="66128" y="340029"/>
                </a:lnTo>
                <a:lnTo>
                  <a:pt x="66128" y="338759"/>
                </a:lnTo>
                <a:lnTo>
                  <a:pt x="65709" y="338759"/>
                </a:lnTo>
                <a:lnTo>
                  <a:pt x="65709" y="338620"/>
                </a:lnTo>
                <a:lnTo>
                  <a:pt x="66128" y="338620"/>
                </a:lnTo>
                <a:lnTo>
                  <a:pt x="66128" y="116916"/>
                </a:lnTo>
                <a:lnTo>
                  <a:pt x="66128" y="115646"/>
                </a:lnTo>
                <a:close/>
              </a:path>
              <a:path w="704850" h="340359">
                <a:moveTo>
                  <a:pt x="213804" y="55130"/>
                </a:moveTo>
                <a:lnTo>
                  <a:pt x="213385" y="55130"/>
                </a:lnTo>
                <a:lnTo>
                  <a:pt x="213385" y="54711"/>
                </a:lnTo>
                <a:lnTo>
                  <a:pt x="203022" y="54711"/>
                </a:lnTo>
                <a:lnTo>
                  <a:pt x="202603" y="54800"/>
                </a:lnTo>
                <a:lnTo>
                  <a:pt x="202603" y="314667"/>
                </a:lnTo>
                <a:lnTo>
                  <a:pt x="203441" y="314667"/>
                </a:lnTo>
                <a:lnTo>
                  <a:pt x="203441" y="314540"/>
                </a:lnTo>
                <a:lnTo>
                  <a:pt x="213385" y="314540"/>
                </a:lnTo>
                <a:lnTo>
                  <a:pt x="213385" y="314121"/>
                </a:lnTo>
                <a:lnTo>
                  <a:pt x="213804" y="314121"/>
                </a:lnTo>
                <a:lnTo>
                  <a:pt x="213804" y="55130"/>
                </a:lnTo>
                <a:close/>
              </a:path>
              <a:path w="704850" h="340359">
                <a:moveTo>
                  <a:pt x="325615" y="0"/>
                </a:moveTo>
                <a:lnTo>
                  <a:pt x="0" y="0"/>
                </a:lnTo>
                <a:lnTo>
                  <a:pt x="0" y="6070"/>
                </a:lnTo>
                <a:lnTo>
                  <a:pt x="24803" y="11671"/>
                </a:lnTo>
                <a:lnTo>
                  <a:pt x="300824" y="11671"/>
                </a:lnTo>
                <a:lnTo>
                  <a:pt x="325615" y="6070"/>
                </a:lnTo>
                <a:lnTo>
                  <a:pt x="325615" y="0"/>
                </a:lnTo>
                <a:close/>
              </a:path>
              <a:path w="704850" h="340359">
                <a:moveTo>
                  <a:pt x="704342" y="124637"/>
                </a:moveTo>
                <a:lnTo>
                  <a:pt x="368769" y="124637"/>
                </a:lnTo>
                <a:lnTo>
                  <a:pt x="368769" y="130733"/>
                </a:lnTo>
                <a:lnTo>
                  <a:pt x="370039" y="131140"/>
                </a:lnTo>
                <a:lnTo>
                  <a:pt x="374383" y="132664"/>
                </a:lnTo>
                <a:lnTo>
                  <a:pt x="378866" y="133959"/>
                </a:lnTo>
                <a:lnTo>
                  <a:pt x="383489" y="135001"/>
                </a:lnTo>
                <a:lnTo>
                  <a:pt x="388531" y="135839"/>
                </a:lnTo>
                <a:lnTo>
                  <a:pt x="393573" y="136321"/>
                </a:lnTo>
                <a:lnTo>
                  <a:pt x="679246" y="136321"/>
                </a:lnTo>
                <a:lnTo>
                  <a:pt x="703072" y="131140"/>
                </a:lnTo>
                <a:lnTo>
                  <a:pt x="704291" y="130733"/>
                </a:lnTo>
                <a:lnTo>
                  <a:pt x="704342" y="12463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8664" y="477719"/>
            <a:ext cx="200176" cy="167833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7135744" y="368816"/>
            <a:ext cx="153670" cy="12065"/>
          </a:xfrm>
          <a:custGeom>
            <a:avLst/>
            <a:gdLst/>
            <a:ahLst/>
            <a:cxnLst/>
            <a:rect l="l" t="t" r="r" b="b"/>
            <a:pathLst>
              <a:path w="153670" h="12064">
                <a:moveTo>
                  <a:pt x="153169" y="0"/>
                </a:moveTo>
                <a:lnTo>
                  <a:pt x="0" y="0"/>
                </a:lnTo>
                <a:lnTo>
                  <a:pt x="0" y="6072"/>
                </a:lnTo>
                <a:lnTo>
                  <a:pt x="5653" y="8027"/>
                </a:lnTo>
                <a:lnTo>
                  <a:pt x="128313" y="11670"/>
                </a:lnTo>
                <a:lnTo>
                  <a:pt x="133455" y="11196"/>
                </a:lnTo>
                <a:lnTo>
                  <a:pt x="138541" y="10358"/>
                </a:lnTo>
                <a:lnTo>
                  <a:pt x="143095" y="9311"/>
                </a:lnTo>
                <a:lnTo>
                  <a:pt x="147579" y="8027"/>
                </a:lnTo>
                <a:lnTo>
                  <a:pt x="153169" y="6072"/>
                </a:lnTo>
                <a:lnTo>
                  <a:pt x="15316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50657" y="369765"/>
            <a:ext cx="336550" cy="12065"/>
          </a:xfrm>
          <a:custGeom>
            <a:avLst/>
            <a:gdLst/>
            <a:ahLst/>
            <a:cxnLst/>
            <a:rect l="l" t="t" r="r" b="b"/>
            <a:pathLst>
              <a:path w="336550" h="12064">
                <a:moveTo>
                  <a:pt x="336075" y="0"/>
                </a:moveTo>
                <a:lnTo>
                  <a:pt x="0" y="0"/>
                </a:lnTo>
                <a:lnTo>
                  <a:pt x="40" y="6100"/>
                </a:lnTo>
                <a:lnTo>
                  <a:pt x="5604" y="8027"/>
                </a:lnTo>
                <a:lnTo>
                  <a:pt x="311206" y="11670"/>
                </a:lnTo>
                <a:lnTo>
                  <a:pt x="316348" y="11196"/>
                </a:lnTo>
                <a:lnTo>
                  <a:pt x="321434" y="10372"/>
                </a:lnTo>
                <a:lnTo>
                  <a:pt x="325927" y="9325"/>
                </a:lnTo>
                <a:lnTo>
                  <a:pt x="330471" y="8027"/>
                </a:lnTo>
                <a:lnTo>
                  <a:pt x="336075" y="6100"/>
                </a:lnTo>
                <a:lnTo>
                  <a:pt x="33607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54961" y="231462"/>
            <a:ext cx="158750" cy="62230"/>
          </a:xfrm>
          <a:custGeom>
            <a:avLst/>
            <a:gdLst/>
            <a:ahLst/>
            <a:cxnLst/>
            <a:rect l="l" t="t" r="r" b="b"/>
            <a:pathLst>
              <a:path w="158750" h="62229">
                <a:moveTo>
                  <a:pt x="149571" y="0"/>
                </a:moveTo>
                <a:lnTo>
                  <a:pt x="95035" y="44765"/>
                </a:lnTo>
                <a:lnTo>
                  <a:pt x="58059" y="51833"/>
                </a:lnTo>
                <a:lnTo>
                  <a:pt x="25584" y="50787"/>
                </a:lnTo>
                <a:lnTo>
                  <a:pt x="2353" y="46696"/>
                </a:lnTo>
                <a:lnTo>
                  <a:pt x="0" y="56510"/>
                </a:lnTo>
                <a:lnTo>
                  <a:pt x="13023" y="59186"/>
                </a:lnTo>
                <a:lnTo>
                  <a:pt x="24570" y="60846"/>
                </a:lnTo>
                <a:lnTo>
                  <a:pt x="36193" y="61850"/>
                </a:lnTo>
                <a:lnTo>
                  <a:pt x="47864" y="62192"/>
                </a:lnTo>
                <a:lnTo>
                  <a:pt x="73986" y="60231"/>
                </a:lnTo>
                <a:lnTo>
                  <a:pt x="118850" y="44859"/>
                </a:lnTo>
                <a:lnTo>
                  <a:pt x="148140" y="19856"/>
                </a:lnTo>
                <a:lnTo>
                  <a:pt x="158272" y="5165"/>
                </a:lnTo>
                <a:lnTo>
                  <a:pt x="14957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087735" y="577646"/>
            <a:ext cx="558987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zh-TW" sz="2800" spc="-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05</a:t>
            </a:r>
            <a:r>
              <a:rPr lang="zh-TW" altLang="en-US" sz="2800" spc="-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月</a:t>
            </a:r>
            <a:r>
              <a:rPr lang="en-US" altLang="zh-TW" sz="2800" spc="-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02</a:t>
            </a:r>
            <a:r>
              <a:rPr lang="zh-TW" altLang="en-US" sz="2800" spc="-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日活動流程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graphicFrame>
        <p:nvGraphicFramePr>
          <p:cNvPr id="32" name="object 9">
            <a:extLst>
              <a:ext uri="{FF2B5EF4-FFF2-40B4-BE49-F238E27FC236}">
                <a16:creationId xmlns:a16="http://schemas.microsoft.com/office/drawing/2014/main" id="{6096FFC0-22E9-445E-98EF-28ABF0F57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441773"/>
              </p:ext>
            </p:extLst>
          </p:nvPr>
        </p:nvGraphicFramePr>
        <p:xfrm>
          <a:off x="1095756" y="1054265"/>
          <a:ext cx="10179049" cy="5311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800" spc="-4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時間</a:t>
                      </a:r>
                      <a:endParaRPr sz="2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33B0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800" spc="-4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內容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33B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2800" spc="-25" dirty="0">
                          <a:latin typeface="Microsoft JhengHei"/>
                          <a:cs typeface="Microsoft JhengHei"/>
                        </a:rPr>
                        <a:t>18:30-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19:00</a:t>
                      </a:r>
                      <a:endParaRPr sz="2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2800" spc="-45" dirty="0">
                          <a:latin typeface="Microsoft JhengHei"/>
                          <a:cs typeface="Microsoft JhengHei"/>
                        </a:rPr>
                        <a:t>開放民眾入場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2800" spc="-20" dirty="0">
                          <a:latin typeface="Microsoft JhengHei"/>
                          <a:cs typeface="Microsoft JhengHei"/>
                        </a:rPr>
                        <a:t>19:00-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19:10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2800" spc="-40" dirty="0">
                          <a:latin typeface="Microsoft JhengHei"/>
                          <a:cs typeface="Microsoft JhengHei"/>
                        </a:rPr>
                        <a:t>主持人開場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3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749300">
                        <a:lnSpc>
                          <a:spcPct val="100000"/>
                        </a:lnSpc>
                      </a:pPr>
                      <a:r>
                        <a:rPr sz="2800" spc="-25" dirty="0">
                          <a:latin typeface="Microsoft JhengHei"/>
                          <a:cs typeface="Microsoft JhengHei"/>
                        </a:rPr>
                        <a:t>19:10-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21:00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800" spc="-40" dirty="0">
                          <a:latin typeface="Microsoft JhengHei"/>
                          <a:cs typeface="Microsoft JhengHei"/>
                        </a:rPr>
                        <a:t>序曲：源頭的曙光與水的孕育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800" spc="-40" dirty="0">
                          <a:latin typeface="Microsoft JhengHei"/>
                          <a:cs typeface="Microsoft JhengHei"/>
                        </a:rPr>
                        <a:t>第一篇章：雋永之河與故鄉的呼喚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800" spc="-40" dirty="0">
                          <a:latin typeface="Microsoft JhengHei"/>
                          <a:cs typeface="Microsoft JhengHei"/>
                        </a:rPr>
                        <a:t>情牽台</a:t>
                      </a:r>
                      <a:r>
                        <a:rPr sz="2800" spc="-30" dirty="0">
                          <a:latin typeface="Microsoft JhengHei"/>
                          <a:cs typeface="Microsoft JhengHei"/>
                        </a:rPr>
                        <a:t>61</a:t>
                      </a:r>
                      <a:r>
                        <a:rPr sz="2800" spc="-50" dirty="0">
                          <a:latin typeface="Microsoft JhengHei"/>
                          <a:cs typeface="Microsoft JhengHei"/>
                        </a:rPr>
                        <a:t>線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800" spc="-40" dirty="0">
                          <a:latin typeface="Microsoft JhengHei"/>
                          <a:cs typeface="Microsoft JhengHei"/>
                        </a:rPr>
                        <a:t>世界樂章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800" spc="-40" dirty="0">
                          <a:latin typeface="Microsoft JhengHei"/>
                          <a:cs typeface="Microsoft JhengHei"/>
                        </a:rPr>
                        <a:t>第二篇章：大河的盛宴與沿岸風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800" spc="-40" dirty="0">
                          <a:latin typeface="Microsoft JhengHei"/>
                          <a:cs typeface="Microsoft JhengHei"/>
                        </a:rPr>
                        <a:t>終曲：迎向朝陽，百川入海的凱歌</a:t>
                      </a:r>
                      <a:endParaRPr sz="2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61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07246" y="454"/>
            <a:ext cx="3559175" cy="1026794"/>
            <a:chOff x="9207246" y="454"/>
            <a:chExt cx="3559175" cy="1026794"/>
          </a:xfrm>
        </p:grpSpPr>
        <p:sp>
          <p:nvSpPr>
            <p:cNvPr id="3" name="object 3"/>
            <p:cNvSpPr/>
            <p:nvPr/>
          </p:nvSpPr>
          <p:spPr>
            <a:xfrm>
              <a:off x="10994734" y="91011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4">
                  <a:moveTo>
                    <a:pt x="4548" y="0"/>
                  </a:moveTo>
                  <a:lnTo>
                    <a:pt x="3176" y="480"/>
                  </a:lnTo>
                  <a:lnTo>
                    <a:pt x="1293" y="2343"/>
                  </a:lnTo>
                  <a:lnTo>
                    <a:pt x="784" y="3537"/>
                  </a:lnTo>
                  <a:lnTo>
                    <a:pt x="679" y="7526"/>
                  </a:lnTo>
                  <a:lnTo>
                    <a:pt x="2862" y="9807"/>
                  </a:lnTo>
                  <a:lnTo>
                    <a:pt x="6326" y="9931"/>
                  </a:lnTo>
                  <a:lnTo>
                    <a:pt x="7018" y="9838"/>
                  </a:lnTo>
                  <a:lnTo>
                    <a:pt x="7659" y="9605"/>
                  </a:lnTo>
                  <a:lnTo>
                    <a:pt x="7672" y="11777"/>
                  </a:lnTo>
                  <a:lnTo>
                    <a:pt x="0" y="19645"/>
                  </a:lnTo>
                  <a:lnTo>
                    <a:pt x="0" y="23448"/>
                  </a:lnTo>
                  <a:lnTo>
                    <a:pt x="11998" y="11809"/>
                  </a:lnTo>
                  <a:lnTo>
                    <a:pt x="11972" y="8270"/>
                  </a:lnTo>
                  <a:lnTo>
                    <a:pt x="12037" y="6206"/>
                  </a:lnTo>
                  <a:lnTo>
                    <a:pt x="11502" y="4158"/>
                  </a:lnTo>
                  <a:lnTo>
                    <a:pt x="10404" y="2388"/>
                  </a:lnTo>
                  <a:lnTo>
                    <a:pt x="9397" y="945"/>
                  </a:lnTo>
                  <a:lnTo>
                    <a:pt x="7711" y="91"/>
                  </a:lnTo>
                  <a:lnTo>
                    <a:pt x="5934" y="122"/>
                  </a:lnTo>
                  <a:lnTo>
                    <a:pt x="454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30375" y="3944"/>
              <a:ext cx="1949586" cy="102315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182263" y="814641"/>
              <a:ext cx="2583815" cy="46990"/>
            </a:xfrm>
            <a:custGeom>
              <a:avLst/>
              <a:gdLst/>
              <a:ahLst/>
              <a:cxnLst/>
              <a:rect l="l" t="t" r="r" b="b"/>
              <a:pathLst>
                <a:path w="2583815" h="46990">
                  <a:moveTo>
                    <a:pt x="237274" y="4013"/>
                  </a:moveTo>
                  <a:lnTo>
                    <a:pt x="176834" y="4013"/>
                  </a:lnTo>
                  <a:lnTo>
                    <a:pt x="123736" y="4381"/>
                  </a:lnTo>
                  <a:lnTo>
                    <a:pt x="79375" y="4724"/>
                  </a:lnTo>
                  <a:lnTo>
                    <a:pt x="48145" y="4724"/>
                  </a:lnTo>
                  <a:lnTo>
                    <a:pt x="48145" y="5359"/>
                  </a:lnTo>
                  <a:lnTo>
                    <a:pt x="121831" y="4724"/>
                  </a:lnTo>
                  <a:lnTo>
                    <a:pt x="125857" y="4724"/>
                  </a:lnTo>
                  <a:lnTo>
                    <a:pt x="176237" y="4381"/>
                  </a:lnTo>
                  <a:lnTo>
                    <a:pt x="237274" y="4013"/>
                  </a:lnTo>
                  <a:close/>
                </a:path>
                <a:path w="2583815" h="46990">
                  <a:moveTo>
                    <a:pt x="302717" y="5791"/>
                  </a:moveTo>
                  <a:lnTo>
                    <a:pt x="235623" y="5791"/>
                  </a:lnTo>
                  <a:lnTo>
                    <a:pt x="182194" y="6108"/>
                  </a:lnTo>
                  <a:lnTo>
                    <a:pt x="176136" y="6108"/>
                  </a:lnTo>
                  <a:lnTo>
                    <a:pt x="73152" y="6908"/>
                  </a:lnTo>
                  <a:lnTo>
                    <a:pt x="26873" y="7302"/>
                  </a:lnTo>
                  <a:lnTo>
                    <a:pt x="65722" y="7302"/>
                  </a:lnTo>
                  <a:lnTo>
                    <a:pt x="114744" y="6908"/>
                  </a:lnTo>
                  <a:lnTo>
                    <a:pt x="108191" y="6908"/>
                  </a:lnTo>
                  <a:lnTo>
                    <a:pt x="235318" y="6108"/>
                  </a:lnTo>
                  <a:lnTo>
                    <a:pt x="302717" y="5791"/>
                  </a:lnTo>
                  <a:close/>
                </a:path>
                <a:path w="2583815" h="46990">
                  <a:moveTo>
                    <a:pt x="318503" y="10058"/>
                  </a:moveTo>
                  <a:lnTo>
                    <a:pt x="239928" y="10058"/>
                  </a:lnTo>
                  <a:lnTo>
                    <a:pt x="206667" y="10236"/>
                  </a:lnTo>
                  <a:lnTo>
                    <a:pt x="101561" y="10934"/>
                  </a:lnTo>
                  <a:lnTo>
                    <a:pt x="0" y="11747"/>
                  </a:lnTo>
                  <a:lnTo>
                    <a:pt x="46736" y="11747"/>
                  </a:lnTo>
                  <a:lnTo>
                    <a:pt x="150761" y="10934"/>
                  </a:lnTo>
                  <a:lnTo>
                    <a:pt x="153035" y="10934"/>
                  </a:lnTo>
                  <a:lnTo>
                    <a:pt x="222643" y="10515"/>
                  </a:lnTo>
                  <a:lnTo>
                    <a:pt x="318503" y="10058"/>
                  </a:lnTo>
                  <a:close/>
                </a:path>
                <a:path w="2583815" h="46990">
                  <a:moveTo>
                    <a:pt x="337769" y="18554"/>
                  </a:moveTo>
                  <a:lnTo>
                    <a:pt x="259041" y="18554"/>
                  </a:lnTo>
                  <a:lnTo>
                    <a:pt x="32156" y="20053"/>
                  </a:lnTo>
                  <a:lnTo>
                    <a:pt x="48145" y="20053"/>
                  </a:lnTo>
                  <a:lnTo>
                    <a:pt x="48145" y="20320"/>
                  </a:lnTo>
                  <a:lnTo>
                    <a:pt x="131267" y="19697"/>
                  </a:lnTo>
                  <a:lnTo>
                    <a:pt x="173558" y="19418"/>
                  </a:lnTo>
                  <a:lnTo>
                    <a:pt x="230619" y="19088"/>
                  </a:lnTo>
                  <a:lnTo>
                    <a:pt x="337769" y="18554"/>
                  </a:lnTo>
                  <a:close/>
                </a:path>
                <a:path w="2583815" h="46990">
                  <a:moveTo>
                    <a:pt x="352501" y="20688"/>
                  </a:moveTo>
                  <a:lnTo>
                    <a:pt x="263118" y="20688"/>
                  </a:lnTo>
                  <a:lnTo>
                    <a:pt x="210502" y="20980"/>
                  </a:lnTo>
                  <a:lnTo>
                    <a:pt x="153949" y="21310"/>
                  </a:lnTo>
                  <a:lnTo>
                    <a:pt x="95465" y="21704"/>
                  </a:lnTo>
                  <a:lnTo>
                    <a:pt x="18770" y="22288"/>
                  </a:lnTo>
                  <a:lnTo>
                    <a:pt x="48145" y="22288"/>
                  </a:lnTo>
                  <a:lnTo>
                    <a:pt x="48145" y="22466"/>
                  </a:lnTo>
                  <a:lnTo>
                    <a:pt x="69964" y="22288"/>
                  </a:lnTo>
                  <a:lnTo>
                    <a:pt x="352501" y="20688"/>
                  </a:lnTo>
                  <a:close/>
                </a:path>
                <a:path w="2583815" h="46990">
                  <a:moveTo>
                    <a:pt x="373278" y="12001"/>
                  </a:moveTo>
                  <a:lnTo>
                    <a:pt x="286677" y="12001"/>
                  </a:lnTo>
                  <a:lnTo>
                    <a:pt x="184861" y="12547"/>
                  </a:lnTo>
                  <a:lnTo>
                    <a:pt x="126022" y="12941"/>
                  </a:lnTo>
                  <a:lnTo>
                    <a:pt x="68110" y="13385"/>
                  </a:lnTo>
                  <a:lnTo>
                    <a:pt x="48145" y="13385"/>
                  </a:lnTo>
                  <a:lnTo>
                    <a:pt x="48145" y="13728"/>
                  </a:lnTo>
                  <a:lnTo>
                    <a:pt x="69532" y="13728"/>
                  </a:lnTo>
                  <a:lnTo>
                    <a:pt x="312166" y="12242"/>
                  </a:lnTo>
                  <a:lnTo>
                    <a:pt x="373278" y="12001"/>
                  </a:lnTo>
                  <a:close/>
                </a:path>
                <a:path w="2583815" h="46990">
                  <a:moveTo>
                    <a:pt x="416521" y="24739"/>
                  </a:moveTo>
                  <a:lnTo>
                    <a:pt x="325170" y="24739"/>
                  </a:lnTo>
                  <a:lnTo>
                    <a:pt x="272986" y="24968"/>
                  </a:lnTo>
                  <a:lnTo>
                    <a:pt x="276580" y="24968"/>
                  </a:lnTo>
                  <a:lnTo>
                    <a:pt x="222719" y="25247"/>
                  </a:lnTo>
                  <a:lnTo>
                    <a:pt x="43726" y="26428"/>
                  </a:lnTo>
                  <a:lnTo>
                    <a:pt x="48145" y="26428"/>
                  </a:lnTo>
                  <a:lnTo>
                    <a:pt x="48145" y="26746"/>
                  </a:lnTo>
                  <a:lnTo>
                    <a:pt x="139407" y="26085"/>
                  </a:lnTo>
                  <a:lnTo>
                    <a:pt x="214147" y="25628"/>
                  </a:lnTo>
                  <a:lnTo>
                    <a:pt x="289737" y="25247"/>
                  </a:lnTo>
                  <a:lnTo>
                    <a:pt x="353733" y="24968"/>
                  </a:lnTo>
                  <a:lnTo>
                    <a:pt x="416521" y="24739"/>
                  </a:lnTo>
                  <a:close/>
                </a:path>
                <a:path w="2583815" h="46990">
                  <a:moveTo>
                    <a:pt x="420395" y="22555"/>
                  </a:moveTo>
                  <a:lnTo>
                    <a:pt x="317119" y="22555"/>
                  </a:lnTo>
                  <a:lnTo>
                    <a:pt x="48145" y="24193"/>
                  </a:lnTo>
                  <a:lnTo>
                    <a:pt x="48145" y="24574"/>
                  </a:lnTo>
                  <a:lnTo>
                    <a:pt x="141922" y="23901"/>
                  </a:lnTo>
                  <a:lnTo>
                    <a:pt x="189141" y="23596"/>
                  </a:lnTo>
                  <a:lnTo>
                    <a:pt x="243433" y="23291"/>
                  </a:lnTo>
                  <a:lnTo>
                    <a:pt x="301853" y="23012"/>
                  </a:lnTo>
                  <a:lnTo>
                    <a:pt x="420395" y="22555"/>
                  </a:lnTo>
                  <a:close/>
                </a:path>
                <a:path w="2583815" h="46990">
                  <a:moveTo>
                    <a:pt x="470712" y="1003"/>
                  </a:moveTo>
                  <a:lnTo>
                    <a:pt x="338810" y="1003"/>
                  </a:lnTo>
                  <a:lnTo>
                    <a:pt x="223291" y="1600"/>
                  </a:lnTo>
                  <a:lnTo>
                    <a:pt x="131483" y="2184"/>
                  </a:lnTo>
                  <a:lnTo>
                    <a:pt x="136004" y="2184"/>
                  </a:lnTo>
                  <a:lnTo>
                    <a:pt x="88315" y="2540"/>
                  </a:lnTo>
                  <a:lnTo>
                    <a:pt x="32512" y="3022"/>
                  </a:lnTo>
                  <a:lnTo>
                    <a:pt x="48145" y="3022"/>
                  </a:lnTo>
                  <a:lnTo>
                    <a:pt x="48145" y="3238"/>
                  </a:lnTo>
                  <a:lnTo>
                    <a:pt x="118338" y="2667"/>
                  </a:lnTo>
                  <a:lnTo>
                    <a:pt x="183896" y="2184"/>
                  </a:lnTo>
                  <a:lnTo>
                    <a:pt x="187794" y="2184"/>
                  </a:lnTo>
                  <a:lnTo>
                    <a:pt x="257289" y="1778"/>
                  </a:lnTo>
                  <a:lnTo>
                    <a:pt x="291020" y="1600"/>
                  </a:lnTo>
                  <a:lnTo>
                    <a:pt x="266166" y="1600"/>
                  </a:lnTo>
                  <a:lnTo>
                    <a:pt x="470712" y="1003"/>
                  </a:lnTo>
                  <a:close/>
                </a:path>
                <a:path w="2583815" h="46990">
                  <a:moveTo>
                    <a:pt x="483781" y="7391"/>
                  </a:moveTo>
                  <a:lnTo>
                    <a:pt x="350748" y="7391"/>
                  </a:lnTo>
                  <a:lnTo>
                    <a:pt x="230098" y="7988"/>
                  </a:lnTo>
                  <a:lnTo>
                    <a:pt x="91147" y="8890"/>
                  </a:lnTo>
                  <a:lnTo>
                    <a:pt x="94564" y="8890"/>
                  </a:lnTo>
                  <a:lnTo>
                    <a:pt x="44780" y="9283"/>
                  </a:lnTo>
                  <a:lnTo>
                    <a:pt x="48145" y="9283"/>
                  </a:lnTo>
                  <a:lnTo>
                    <a:pt x="48145" y="9626"/>
                  </a:lnTo>
                  <a:lnTo>
                    <a:pt x="140398" y="8890"/>
                  </a:lnTo>
                  <a:lnTo>
                    <a:pt x="238277" y="8305"/>
                  </a:lnTo>
                  <a:lnTo>
                    <a:pt x="301028" y="7988"/>
                  </a:lnTo>
                  <a:lnTo>
                    <a:pt x="279996" y="7988"/>
                  </a:lnTo>
                  <a:lnTo>
                    <a:pt x="483781" y="7391"/>
                  </a:lnTo>
                  <a:close/>
                </a:path>
                <a:path w="2583815" h="46990">
                  <a:moveTo>
                    <a:pt x="1167650" y="10210"/>
                  </a:moveTo>
                  <a:lnTo>
                    <a:pt x="1029309" y="9283"/>
                  </a:lnTo>
                  <a:lnTo>
                    <a:pt x="989190" y="8890"/>
                  </a:lnTo>
                  <a:lnTo>
                    <a:pt x="993470" y="8890"/>
                  </a:lnTo>
                  <a:lnTo>
                    <a:pt x="921080" y="8305"/>
                  </a:lnTo>
                  <a:lnTo>
                    <a:pt x="923442" y="8305"/>
                  </a:lnTo>
                  <a:lnTo>
                    <a:pt x="876744" y="7988"/>
                  </a:lnTo>
                  <a:lnTo>
                    <a:pt x="883373" y="7988"/>
                  </a:lnTo>
                  <a:lnTo>
                    <a:pt x="767588" y="7391"/>
                  </a:lnTo>
                  <a:lnTo>
                    <a:pt x="667600" y="7391"/>
                  </a:lnTo>
                  <a:lnTo>
                    <a:pt x="824369" y="7988"/>
                  </a:lnTo>
                  <a:lnTo>
                    <a:pt x="816368" y="7988"/>
                  </a:lnTo>
                  <a:lnTo>
                    <a:pt x="876109" y="8305"/>
                  </a:lnTo>
                  <a:lnTo>
                    <a:pt x="878560" y="8305"/>
                  </a:lnTo>
                  <a:lnTo>
                    <a:pt x="951077" y="8890"/>
                  </a:lnTo>
                  <a:lnTo>
                    <a:pt x="953947" y="8890"/>
                  </a:lnTo>
                  <a:lnTo>
                    <a:pt x="1028293" y="9626"/>
                  </a:lnTo>
                  <a:lnTo>
                    <a:pt x="1093254" y="10210"/>
                  </a:lnTo>
                  <a:lnTo>
                    <a:pt x="1167650" y="10210"/>
                  </a:lnTo>
                  <a:close/>
                </a:path>
                <a:path w="2583815" h="46990">
                  <a:moveTo>
                    <a:pt x="1172044" y="6172"/>
                  </a:moveTo>
                  <a:lnTo>
                    <a:pt x="1089317" y="5829"/>
                  </a:lnTo>
                  <a:lnTo>
                    <a:pt x="1046416" y="5435"/>
                  </a:lnTo>
                  <a:lnTo>
                    <a:pt x="1043012" y="5435"/>
                  </a:lnTo>
                  <a:lnTo>
                    <a:pt x="977658" y="4724"/>
                  </a:lnTo>
                  <a:lnTo>
                    <a:pt x="941146" y="4381"/>
                  </a:lnTo>
                  <a:lnTo>
                    <a:pt x="943622" y="4381"/>
                  </a:lnTo>
                  <a:lnTo>
                    <a:pt x="896607" y="4013"/>
                  </a:lnTo>
                  <a:lnTo>
                    <a:pt x="847521" y="4013"/>
                  </a:lnTo>
                  <a:lnTo>
                    <a:pt x="899566" y="4381"/>
                  </a:lnTo>
                  <a:lnTo>
                    <a:pt x="940816" y="4724"/>
                  </a:lnTo>
                  <a:lnTo>
                    <a:pt x="1015542" y="5435"/>
                  </a:lnTo>
                  <a:lnTo>
                    <a:pt x="1011097" y="5435"/>
                  </a:lnTo>
                  <a:lnTo>
                    <a:pt x="1088720" y="6172"/>
                  </a:lnTo>
                  <a:lnTo>
                    <a:pt x="1172044" y="6172"/>
                  </a:lnTo>
                  <a:close/>
                </a:path>
                <a:path w="2583815" h="46990">
                  <a:moveTo>
                    <a:pt x="1234198" y="8407"/>
                  </a:moveTo>
                  <a:lnTo>
                    <a:pt x="1154163" y="8128"/>
                  </a:lnTo>
                  <a:lnTo>
                    <a:pt x="1030147" y="7302"/>
                  </a:lnTo>
                  <a:lnTo>
                    <a:pt x="992454" y="6908"/>
                  </a:lnTo>
                  <a:lnTo>
                    <a:pt x="994194" y="6908"/>
                  </a:lnTo>
                  <a:lnTo>
                    <a:pt x="907503" y="6108"/>
                  </a:lnTo>
                  <a:lnTo>
                    <a:pt x="904925" y="6108"/>
                  </a:lnTo>
                  <a:lnTo>
                    <a:pt x="857084" y="5791"/>
                  </a:lnTo>
                  <a:lnTo>
                    <a:pt x="802640" y="5791"/>
                  </a:lnTo>
                  <a:lnTo>
                    <a:pt x="853490" y="6108"/>
                  </a:lnTo>
                  <a:lnTo>
                    <a:pt x="857694" y="6108"/>
                  </a:lnTo>
                  <a:lnTo>
                    <a:pt x="962901" y="6908"/>
                  </a:lnTo>
                  <a:lnTo>
                    <a:pt x="960234" y="6908"/>
                  </a:lnTo>
                  <a:lnTo>
                    <a:pt x="1045730" y="7797"/>
                  </a:lnTo>
                  <a:lnTo>
                    <a:pt x="1142453" y="8407"/>
                  </a:lnTo>
                  <a:lnTo>
                    <a:pt x="1234198" y="8407"/>
                  </a:lnTo>
                  <a:close/>
                </a:path>
                <a:path w="2583815" h="46990">
                  <a:moveTo>
                    <a:pt x="1252969" y="12433"/>
                  </a:moveTo>
                  <a:lnTo>
                    <a:pt x="1160043" y="12115"/>
                  </a:lnTo>
                  <a:lnTo>
                    <a:pt x="1086256" y="11747"/>
                  </a:lnTo>
                  <a:lnTo>
                    <a:pt x="1085494" y="11747"/>
                  </a:lnTo>
                  <a:lnTo>
                    <a:pt x="993749" y="10934"/>
                  </a:lnTo>
                  <a:lnTo>
                    <a:pt x="999007" y="10934"/>
                  </a:lnTo>
                  <a:lnTo>
                    <a:pt x="947102" y="10515"/>
                  </a:lnTo>
                  <a:lnTo>
                    <a:pt x="950099" y="10515"/>
                  </a:lnTo>
                  <a:lnTo>
                    <a:pt x="882307" y="10058"/>
                  </a:lnTo>
                  <a:lnTo>
                    <a:pt x="812761" y="10058"/>
                  </a:lnTo>
                  <a:lnTo>
                    <a:pt x="850163" y="10236"/>
                  </a:lnTo>
                  <a:lnTo>
                    <a:pt x="896099" y="10515"/>
                  </a:lnTo>
                  <a:lnTo>
                    <a:pt x="956246" y="10934"/>
                  </a:lnTo>
                  <a:lnTo>
                    <a:pt x="956729" y="10934"/>
                  </a:lnTo>
                  <a:lnTo>
                    <a:pt x="1041234" y="11747"/>
                  </a:lnTo>
                  <a:lnTo>
                    <a:pt x="1042682" y="11747"/>
                  </a:lnTo>
                  <a:lnTo>
                    <a:pt x="1148892" y="12433"/>
                  </a:lnTo>
                  <a:lnTo>
                    <a:pt x="1252969" y="12433"/>
                  </a:lnTo>
                  <a:close/>
                </a:path>
                <a:path w="2583815" h="46990">
                  <a:moveTo>
                    <a:pt x="1464132" y="4013"/>
                  </a:moveTo>
                  <a:lnTo>
                    <a:pt x="1438452" y="4013"/>
                  </a:lnTo>
                  <a:lnTo>
                    <a:pt x="1383499" y="4724"/>
                  </a:lnTo>
                  <a:lnTo>
                    <a:pt x="1149883" y="6426"/>
                  </a:lnTo>
                  <a:lnTo>
                    <a:pt x="1204899" y="6426"/>
                  </a:lnTo>
                  <a:lnTo>
                    <a:pt x="1312240" y="5829"/>
                  </a:lnTo>
                  <a:lnTo>
                    <a:pt x="1350746" y="5435"/>
                  </a:lnTo>
                  <a:lnTo>
                    <a:pt x="1353324" y="5435"/>
                  </a:lnTo>
                  <a:lnTo>
                    <a:pt x="1464132" y="4013"/>
                  </a:lnTo>
                  <a:close/>
                </a:path>
                <a:path w="2583815" h="46990">
                  <a:moveTo>
                    <a:pt x="1997697" y="23863"/>
                  </a:moveTo>
                  <a:lnTo>
                    <a:pt x="1657248" y="8432"/>
                  </a:lnTo>
                  <a:lnTo>
                    <a:pt x="1654632" y="8305"/>
                  </a:lnTo>
                  <a:lnTo>
                    <a:pt x="1643430" y="7797"/>
                  </a:lnTo>
                  <a:lnTo>
                    <a:pt x="1596847" y="6108"/>
                  </a:lnTo>
                  <a:lnTo>
                    <a:pt x="1593291" y="6108"/>
                  </a:lnTo>
                  <a:lnTo>
                    <a:pt x="1579600" y="5791"/>
                  </a:lnTo>
                  <a:lnTo>
                    <a:pt x="1499438" y="5791"/>
                  </a:lnTo>
                  <a:lnTo>
                    <a:pt x="1462201" y="6108"/>
                  </a:lnTo>
                  <a:lnTo>
                    <a:pt x="1465275" y="6108"/>
                  </a:lnTo>
                  <a:lnTo>
                    <a:pt x="1390421" y="6908"/>
                  </a:lnTo>
                  <a:lnTo>
                    <a:pt x="1288440" y="7797"/>
                  </a:lnTo>
                  <a:lnTo>
                    <a:pt x="1282750" y="7797"/>
                  </a:lnTo>
                  <a:lnTo>
                    <a:pt x="1224000" y="8128"/>
                  </a:lnTo>
                  <a:lnTo>
                    <a:pt x="1288948" y="8128"/>
                  </a:lnTo>
                  <a:lnTo>
                    <a:pt x="1330109" y="7797"/>
                  </a:lnTo>
                  <a:lnTo>
                    <a:pt x="1333550" y="7797"/>
                  </a:lnTo>
                  <a:lnTo>
                    <a:pt x="1384287" y="7302"/>
                  </a:lnTo>
                  <a:lnTo>
                    <a:pt x="1495691" y="6108"/>
                  </a:lnTo>
                  <a:lnTo>
                    <a:pt x="1579206" y="6108"/>
                  </a:lnTo>
                  <a:lnTo>
                    <a:pt x="1613369" y="6908"/>
                  </a:lnTo>
                  <a:lnTo>
                    <a:pt x="1609877" y="6908"/>
                  </a:lnTo>
                  <a:lnTo>
                    <a:pt x="1643507" y="8128"/>
                  </a:lnTo>
                  <a:lnTo>
                    <a:pt x="1647418" y="8305"/>
                  </a:lnTo>
                  <a:lnTo>
                    <a:pt x="1650238" y="8445"/>
                  </a:lnTo>
                  <a:lnTo>
                    <a:pt x="1997697" y="24218"/>
                  </a:lnTo>
                  <a:lnTo>
                    <a:pt x="1997697" y="23863"/>
                  </a:lnTo>
                  <a:close/>
                </a:path>
                <a:path w="2583815" h="46990">
                  <a:moveTo>
                    <a:pt x="1997697" y="21818"/>
                  </a:moveTo>
                  <a:lnTo>
                    <a:pt x="1713763" y="8356"/>
                  </a:lnTo>
                  <a:lnTo>
                    <a:pt x="1712861" y="8305"/>
                  </a:lnTo>
                  <a:lnTo>
                    <a:pt x="1637372" y="4724"/>
                  </a:lnTo>
                  <a:lnTo>
                    <a:pt x="1636598" y="4724"/>
                  </a:lnTo>
                  <a:lnTo>
                    <a:pt x="1617510" y="4013"/>
                  </a:lnTo>
                  <a:lnTo>
                    <a:pt x="1608099" y="4013"/>
                  </a:lnTo>
                  <a:lnTo>
                    <a:pt x="1646389" y="5435"/>
                  </a:lnTo>
                  <a:lnTo>
                    <a:pt x="1645640" y="5435"/>
                  </a:lnTo>
                  <a:lnTo>
                    <a:pt x="1706003" y="8305"/>
                  </a:lnTo>
                  <a:lnTo>
                    <a:pt x="1707095" y="8369"/>
                  </a:lnTo>
                  <a:lnTo>
                    <a:pt x="1997697" y="22174"/>
                  </a:lnTo>
                  <a:lnTo>
                    <a:pt x="1997697" y="21818"/>
                  </a:lnTo>
                  <a:close/>
                </a:path>
                <a:path w="2583815" h="46990">
                  <a:moveTo>
                    <a:pt x="1997697" y="19812"/>
                  </a:moveTo>
                  <a:lnTo>
                    <a:pt x="1691119" y="4419"/>
                  </a:lnTo>
                  <a:lnTo>
                    <a:pt x="1642656" y="2184"/>
                  </a:lnTo>
                  <a:lnTo>
                    <a:pt x="1612176" y="1003"/>
                  </a:lnTo>
                  <a:lnTo>
                    <a:pt x="1617776" y="1003"/>
                  </a:lnTo>
                  <a:lnTo>
                    <a:pt x="1574749" y="0"/>
                  </a:lnTo>
                  <a:lnTo>
                    <a:pt x="1552486" y="0"/>
                  </a:lnTo>
                  <a:lnTo>
                    <a:pt x="1517116" y="330"/>
                  </a:lnTo>
                  <a:lnTo>
                    <a:pt x="1519986" y="330"/>
                  </a:lnTo>
                  <a:lnTo>
                    <a:pt x="1382382" y="2540"/>
                  </a:lnTo>
                  <a:lnTo>
                    <a:pt x="1381086" y="2540"/>
                  </a:lnTo>
                  <a:lnTo>
                    <a:pt x="1345006" y="3022"/>
                  </a:lnTo>
                  <a:lnTo>
                    <a:pt x="1293139" y="3581"/>
                  </a:lnTo>
                  <a:lnTo>
                    <a:pt x="1289913" y="3581"/>
                  </a:lnTo>
                  <a:lnTo>
                    <a:pt x="1223327" y="4089"/>
                  </a:lnTo>
                  <a:lnTo>
                    <a:pt x="1143863" y="4089"/>
                  </a:lnTo>
                  <a:lnTo>
                    <a:pt x="1060475" y="3581"/>
                  </a:lnTo>
                  <a:lnTo>
                    <a:pt x="876236" y="1778"/>
                  </a:lnTo>
                  <a:lnTo>
                    <a:pt x="850493" y="1600"/>
                  </a:lnTo>
                  <a:lnTo>
                    <a:pt x="857681" y="1600"/>
                  </a:lnTo>
                  <a:lnTo>
                    <a:pt x="744702" y="1003"/>
                  </a:lnTo>
                  <a:lnTo>
                    <a:pt x="649198" y="1003"/>
                  </a:lnTo>
                  <a:lnTo>
                    <a:pt x="798525" y="1600"/>
                  </a:lnTo>
                  <a:lnTo>
                    <a:pt x="791464" y="1600"/>
                  </a:lnTo>
                  <a:lnTo>
                    <a:pt x="823925" y="1778"/>
                  </a:lnTo>
                  <a:lnTo>
                    <a:pt x="882357" y="2184"/>
                  </a:lnTo>
                  <a:lnTo>
                    <a:pt x="1071854" y="4089"/>
                  </a:lnTo>
                  <a:lnTo>
                    <a:pt x="1076147" y="4089"/>
                  </a:lnTo>
                  <a:lnTo>
                    <a:pt x="1120736" y="4419"/>
                  </a:lnTo>
                  <a:lnTo>
                    <a:pt x="1217066" y="4419"/>
                  </a:lnTo>
                  <a:lnTo>
                    <a:pt x="1267891" y="4089"/>
                  </a:lnTo>
                  <a:lnTo>
                    <a:pt x="1274089" y="4089"/>
                  </a:lnTo>
                  <a:lnTo>
                    <a:pt x="1324724" y="3581"/>
                  </a:lnTo>
                  <a:lnTo>
                    <a:pt x="1327467" y="3581"/>
                  </a:lnTo>
                  <a:lnTo>
                    <a:pt x="1396987" y="2667"/>
                  </a:lnTo>
                  <a:lnTo>
                    <a:pt x="1395234" y="2667"/>
                  </a:lnTo>
                  <a:lnTo>
                    <a:pt x="1499781" y="1003"/>
                  </a:lnTo>
                  <a:lnTo>
                    <a:pt x="1546517" y="330"/>
                  </a:lnTo>
                  <a:lnTo>
                    <a:pt x="1574749" y="330"/>
                  </a:lnTo>
                  <a:lnTo>
                    <a:pt x="1603514" y="1003"/>
                  </a:lnTo>
                  <a:lnTo>
                    <a:pt x="1643062" y="2540"/>
                  </a:lnTo>
                  <a:lnTo>
                    <a:pt x="1997697" y="20142"/>
                  </a:lnTo>
                  <a:lnTo>
                    <a:pt x="1997697" y="19812"/>
                  </a:lnTo>
                  <a:close/>
                </a:path>
                <a:path w="2583815" h="46990">
                  <a:moveTo>
                    <a:pt x="2583523" y="29108"/>
                  </a:moveTo>
                  <a:lnTo>
                    <a:pt x="1971306" y="29019"/>
                  </a:lnTo>
                  <a:lnTo>
                    <a:pt x="1962683" y="28689"/>
                  </a:lnTo>
                  <a:lnTo>
                    <a:pt x="1962683" y="29006"/>
                  </a:lnTo>
                  <a:lnTo>
                    <a:pt x="1914334" y="29006"/>
                  </a:lnTo>
                  <a:lnTo>
                    <a:pt x="1904111" y="28638"/>
                  </a:lnTo>
                  <a:lnTo>
                    <a:pt x="1904111" y="29006"/>
                  </a:lnTo>
                  <a:lnTo>
                    <a:pt x="1849285" y="28994"/>
                  </a:lnTo>
                  <a:lnTo>
                    <a:pt x="1603794" y="20510"/>
                  </a:lnTo>
                  <a:lnTo>
                    <a:pt x="1534833" y="19177"/>
                  </a:lnTo>
                  <a:lnTo>
                    <a:pt x="1506067" y="18923"/>
                  </a:lnTo>
                  <a:lnTo>
                    <a:pt x="1627962" y="18923"/>
                  </a:lnTo>
                  <a:lnTo>
                    <a:pt x="1904111" y="29006"/>
                  </a:lnTo>
                  <a:lnTo>
                    <a:pt x="1904111" y="28638"/>
                  </a:lnTo>
                  <a:lnTo>
                    <a:pt x="1638376" y="18923"/>
                  </a:lnTo>
                  <a:lnTo>
                    <a:pt x="1700542" y="18923"/>
                  </a:lnTo>
                  <a:lnTo>
                    <a:pt x="1962683" y="29006"/>
                  </a:lnTo>
                  <a:lnTo>
                    <a:pt x="1962683" y="28689"/>
                  </a:lnTo>
                  <a:lnTo>
                    <a:pt x="1709127" y="18923"/>
                  </a:lnTo>
                  <a:lnTo>
                    <a:pt x="1766023" y="18923"/>
                  </a:lnTo>
                  <a:lnTo>
                    <a:pt x="1997697" y="28295"/>
                  </a:lnTo>
                  <a:lnTo>
                    <a:pt x="1997697" y="27927"/>
                  </a:lnTo>
                  <a:lnTo>
                    <a:pt x="1775371" y="18923"/>
                  </a:lnTo>
                  <a:lnTo>
                    <a:pt x="1825371" y="18923"/>
                  </a:lnTo>
                  <a:lnTo>
                    <a:pt x="1997697" y="26250"/>
                  </a:lnTo>
                  <a:lnTo>
                    <a:pt x="1997697" y="25908"/>
                  </a:lnTo>
                  <a:lnTo>
                    <a:pt x="1833372" y="18923"/>
                  </a:lnTo>
                  <a:lnTo>
                    <a:pt x="1833105" y="18923"/>
                  </a:lnTo>
                  <a:lnTo>
                    <a:pt x="1606626" y="9283"/>
                  </a:lnTo>
                  <a:lnTo>
                    <a:pt x="1608188" y="9283"/>
                  </a:lnTo>
                  <a:lnTo>
                    <a:pt x="1591386" y="8890"/>
                  </a:lnTo>
                  <a:lnTo>
                    <a:pt x="1576222" y="8534"/>
                  </a:lnTo>
                  <a:lnTo>
                    <a:pt x="1566456" y="8305"/>
                  </a:lnTo>
                  <a:lnTo>
                    <a:pt x="1513078" y="8305"/>
                  </a:lnTo>
                  <a:lnTo>
                    <a:pt x="1495183" y="8305"/>
                  </a:lnTo>
                  <a:lnTo>
                    <a:pt x="1445577" y="8712"/>
                  </a:lnTo>
                  <a:lnTo>
                    <a:pt x="1310817" y="8890"/>
                  </a:lnTo>
                  <a:lnTo>
                    <a:pt x="1423327" y="8890"/>
                  </a:lnTo>
                  <a:lnTo>
                    <a:pt x="1332738" y="9626"/>
                  </a:lnTo>
                  <a:lnTo>
                    <a:pt x="1309928" y="9753"/>
                  </a:lnTo>
                  <a:lnTo>
                    <a:pt x="1321435" y="9753"/>
                  </a:lnTo>
                  <a:lnTo>
                    <a:pt x="1204188" y="10210"/>
                  </a:lnTo>
                  <a:lnTo>
                    <a:pt x="1139672" y="10401"/>
                  </a:lnTo>
                  <a:lnTo>
                    <a:pt x="1240104" y="10401"/>
                  </a:lnTo>
                  <a:lnTo>
                    <a:pt x="1364742" y="9753"/>
                  </a:lnTo>
                  <a:lnTo>
                    <a:pt x="1358684" y="9753"/>
                  </a:lnTo>
                  <a:lnTo>
                    <a:pt x="1577708" y="8915"/>
                  </a:lnTo>
                  <a:lnTo>
                    <a:pt x="1608493" y="9626"/>
                  </a:lnTo>
                  <a:lnTo>
                    <a:pt x="1606778" y="9626"/>
                  </a:lnTo>
                  <a:lnTo>
                    <a:pt x="1824913" y="18910"/>
                  </a:lnTo>
                  <a:lnTo>
                    <a:pt x="1773618" y="18859"/>
                  </a:lnTo>
                  <a:lnTo>
                    <a:pt x="1607312" y="12115"/>
                  </a:lnTo>
                  <a:lnTo>
                    <a:pt x="1608988" y="12115"/>
                  </a:lnTo>
                  <a:lnTo>
                    <a:pt x="1593456" y="11747"/>
                  </a:lnTo>
                  <a:lnTo>
                    <a:pt x="1563598" y="11049"/>
                  </a:lnTo>
                  <a:lnTo>
                    <a:pt x="1559737" y="10947"/>
                  </a:lnTo>
                  <a:lnTo>
                    <a:pt x="1504391" y="10947"/>
                  </a:lnTo>
                  <a:lnTo>
                    <a:pt x="1475892" y="10947"/>
                  </a:lnTo>
                  <a:lnTo>
                    <a:pt x="1336040" y="11747"/>
                  </a:lnTo>
                  <a:lnTo>
                    <a:pt x="1347355" y="11747"/>
                  </a:lnTo>
                  <a:lnTo>
                    <a:pt x="1237703" y="12115"/>
                  </a:lnTo>
                  <a:lnTo>
                    <a:pt x="1336890" y="12115"/>
                  </a:lnTo>
                  <a:lnTo>
                    <a:pt x="1401102" y="11747"/>
                  </a:lnTo>
                  <a:lnTo>
                    <a:pt x="1577568" y="11747"/>
                  </a:lnTo>
                  <a:lnTo>
                    <a:pt x="1606588" y="12433"/>
                  </a:lnTo>
                  <a:lnTo>
                    <a:pt x="1605622" y="12433"/>
                  </a:lnTo>
                  <a:lnTo>
                    <a:pt x="1764030" y="18846"/>
                  </a:lnTo>
                  <a:lnTo>
                    <a:pt x="1705508" y="18796"/>
                  </a:lnTo>
                  <a:lnTo>
                    <a:pt x="1603476" y="14859"/>
                  </a:lnTo>
                  <a:lnTo>
                    <a:pt x="1574546" y="14173"/>
                  </a:lnTo>
                  <a:lnTo>
                    <a:pt x="1538046" y="13728"/>
                  </a:lnTo>
                  <a:lnTo>
                    <a:pt x="1409306" y="13728"/>
                  </a:lnTo>
                  <a:lnTo>
                    <a:pt x="1279372" y="14173"/>
                  </a:lnTo>
                  <a:lnTo>
                    <a:pt x="1161935" y="14173"/>
                  </a:lnTo>
                  <a:lnTo>
                    <a:pt x="990460" y="12941"/>
                  </a:lnTo>
                  <a:lnTo>
                    <a:pt x="992098" y="12941"/>
                  </a:lnTo>
                  <a:lnTo>
                    <a:pt x="942505" y="12547"/>
                  </a:lnTo>
                  <a:lnTo>
                    <a:pt x="896150" y="12242"/>
                  </a:lnTo>
                  <a:lnTo>
                    <a:pt x="898525" y="12242"/>
                  </a:lnTo>
                  <a:lnTo>
                    <a:pt x="855776" y="12001"/>
                  </a:lnTo>
                  <a:lnTo>
                    <a:pt x="783183" y="12001"/>
                  </a:lnTo>
                  <a:lnTo>
                    <a:pt x="836244" y="12242"/>
                  </a:lnTo>
                  <a:lnTo>
                    <a:pt x="892733" y="12547"/>
                  </a:lnTo>
                  <a:lnTo>
                    <a:pt x="951890" y="12941"/>
                  </a:lnTo>
                  <a:lnTo>
                    <a:pt x="948410" y="12941"/>
                  </a:lnTo>
                  <a:lnTo>
                    <a:pt x="983157" y="13208"/>
                  </a:lnTo>
                  <a:lnTo>
                    <a:pt x="1092466" y="14173"/>
                  </a:lnTo>
                  <a:lnTo>
                    <a:pt x="1099883" y="14173"/>
                  </a:lnTo>
                  <a:lnTo>
                    <a:pt x="1161491" y="14503"/>
                  </a:lnTo>
                  <a:lnTo>
                    <a:pt x="1267561" y="14503"/>
                  </a:lnTo>
                  <a:lnTo>
                    <a:pt x="1387170" y="14173"/>
                  </a:lnTo>
                  <a:lnTo>
                    <a:pt x="1546809" y="14173"/>
                  </a:lnTo>
                  <a:lnTo>
                    <a:pt x="1574546" y="14503"/>
                  </a:lnTo>
                  <a:lnTo>
                    <a:pt x="1603476" y="15189"/>
                  </a:lnTo>
                  <a:lnTo>
                    <a:pt x="1696694" y="18783"/>
                  </a:lnTo>
                  <a:lnTo>
                    <a:pt x="1632585" y="18719"/>
                  </a:lnTo>
                  <a:lnTo>
                    <a:pt x="1603603" y="17653"/>
                  </a:lnTo>
                  <a:lnTo>
                    <a:pt x="1574507" y="16967"/>
                  </a:lnTo>
                  <a:lnTo>
                    <a:pt x="1540040" y="16497"/>
                  </a:lnTo>
                  <a:lnTo>
                    <a:pt x="1556105" y="16497"/>
                  </a:lnTo>
                  <a:lnTo>
                    <a:pt x="1518437" y="16306"/>
                  </a:lnTo>
                  <a:lnTo>
                    <a:pt x="1515249" y="16294"/>
                  </a:lnTo>
                  <a:lnTo>
                    <a:pt x="1478280" y="16103"/>
                  </a:lnTo>
                  <a:lnTo>
                    <a:pt x="1152131" y="16103"/>
                  </a:lnTo>
                  <a:lnTo>
                    <a:pt x="1077404" y="15659"/>
                  </a:lnTo>
                  <a:lnTo>
                    <a:pt x="998093" y="14986"/>
                  </a:lnTo>
                  <a:lnTo>
                    <a:pt x="1001395" y="14986"/>
                  </a:lnTo>
                  <a:lnTo>
                    <a:pt x="916190" y="14376"/>
                  </a:lnTo>
                  <a:lnTo>
                    <a:pt x="842479" y="13982"/>
                  </a:lnTo>
                  <a:lnTo>
                    <a:pt x="791540" y="13779"/>
                  </a:lnTo>
                  <a:lnTo>
                    <a:pt x="380784" y="13779"/>
                  </a:lnTo>
                  <a:lnTo>
                    <a:pt x="319913" y="13982"/>
                  </a:lnTo>
                  <a:lnTo>
                    <a:pt x="319100" y="13982"/>
                  </a:lnTo>
                  <a:lnTo>
                    <a:pt x="48145" y="15659"/>
                  </a:lnTo>
                  <a:lnTo>
                    <a:pt x="48145" y="15900"/>
                  </a:lnTo>
                  <a:lnTo>
                    <a:pt x="55892" y="15963"/>
                  </a:lnTo>
                  <a:lnTo>
                    <a:pt x="62534" y="15900"/>
                  </a:lnTo>
                  <a:lnTo>
                    <a:pt x="92938" y="15659"/>
                  </a:lnTo>
                  <a:lnTo>
                    <a:pt x="192747" y="14986"/>
                  </a:lnTo>
                  <a:lnTo>
                    <a:pt x="252056" y="14655"/>
                  </a:lnTo>
                  <a:lnTo>
                    <a:pt x="314680" y="14376"/>
                  </a:lnTo>
                  <a:lnTo>
                    <a:pt x="417766" y="13982"/>
                  </a:lnTo>
                  <a:lnTo>
                    <a:pt x="755307" y="13982"/>
                  </a:lnTo>
                  <a:lnTo>
                    <a:pt x="847026" y="14376"/>
                  </a:lnTo>
                  <a:lnTo>
                    <a:pt x="903312" y="14655"/>
                  </a:lnTo>
                  <a:lnTo>
                    <a:pt x="953147" y="14986"/>
                  </a:lnTo>
                  <a:lnTo>
                    <a:pt x="950112" y="14986"/>
                  </a:lnTo>
                  <a:lnTo>
                    <a:pt x="981519" y="15214"/>
                  </a:lnTo>
                  <a:lnTo>
                    <a:pt x="1085049" y="16103"/>
                  </a:lnTo>
                  <a:lnTo>
                    <a:pt x="1089063" y="16103"/>
                  </a:lnTo>
                  <a:lnTo>
                    <a:pt x="1104874" y="16205"/>
                  </a:lnTo>
                  <a:lnTo>
                    <a:pt x="843826" y="16141"/>
                  </a:lnTo>
                  <a:lnTo>
                    <a:pt x="808482" y="15900"/>
                  </a:lnTo>
                  <a:lnTo>
                    <a:pt x="514184" y="15900"/>
                  </a:lnTo>
                  <a:lnTo>
                    <a:pt x="383514" y="15900"/>
                  </a:lnTo>
                  <a:lnTo>
                    <a:pt x="353491" y="16027"/>
                  </a:lnTo>
                  <a:lnTo>
                    <a:pt x="285330" y="16306"/>
                  </a:lnTo>
                  <a:lnTo>
                    <a:pt x="232067" y="16573"/>
                  </a:lnTo>
                  <a:lnTo>
                    <a:pt x="178536" y="16878"/>
                  </a:lnTo>
                  <a:lnTo>
                    <a:pt x="126568" y="17208"/>
                  </a:lnTo>
                  <a:lnTo>
                    <a:pt x="48145" y="17792"/>
                  </a:lnTo>
                  <a:lnTo>
                    <a:pt x="95427" y="17792"/>
                  </a:lnTo>
                  <a:lnTo>
                    <a:pt x="241274" y="16878"/>
                  </a:lnTo>
                  <a:lnTo>
                    <a:pt x="304050" y="16573"/>
                  </a:lnTo>
                  <a:lnTo>
                    <a:pt x="299593" y="16573"/>
                  </a:lnTo>
                  <a:lnTo>
                    <a:pt x="369862" y="16319"/>
                  </a:lnTo>
                  <a:lnTo>
                    <a:pt x="877316" y="16573"/>
                  </a:lnTo>
                  <a:lnTo>
                    <a:pt x="930541" y="16878"/>
                  </a:lnTo>
                  <a:lnTo>
                    <a:pt x="977061" y="17208"/>
                  </a:lnTo>
                  <a:lnTo>
                    <a:pt x="1049020" y="17792"/>
                  </a:lnTo>
                  <a:lnTo>
                    <a:pt x="1093127" y="17792"/>
                  </a:lnTo>
                  <a:lnTo>
                    <a:pt x="869607" y="16306"/>
                  </a:lnTo>
                  <a:lnTo>
                    <a:pt x="1123950" y="16306"/>
                  </a:lnTo>
                  <a:lnTo>
                    <a:pt x="1156665" y="16497"/>
                  </a:lnTo>
                  <a:lnTo>
                    <a:pt x="1483436" y="16497"/>
                  </a:lnTo>
                  <a:lnTo>
                    <a:pt x="1574507" y="17348"/>
                  </a:lnTo>
                  <a:lnTo>
                    <a:pt x="1603603" y="18034"/>
                  </a:lnTo>
                  <a:lnTo>
                    <a:pt x="1621866" y="18707"/>
                  </a:lnTo>
                  <a:lnTo>
                    <a:pt x="1085380" y="18173"/>
                  </a:lnTo>
                  <a:lnTo>
                    <a:pt x="1280693" y="18923"/>
                  </a:lnTo>
                  <a:lnTo>
                    <a:pt x="1441157" y="18923"/>
                  </a:lnTo>
                  <a:lnTo>
                    <a:pt x="1497926" y="19177"/>
                  </a:lnTo>
                  <a:lnTo>
                    <a:pt x="1534883" y="19545"/>
                  </a:lnTo>
                  <a:lnTo>
                    <a:pt x="1603844" y="20878"/>
                  </a:lnTo>
                  <a:lnTo>
                    <a:pt x="1838820" y="28994"/>
                  </a:lnTo>
                  <a:lnTo>
                    <a:pt x="1771980" y="28981"/>
                  </a:lnTo>
                  <a:lnTo>
                    <a:pt x="1574457" y="22656"/>
                  </a:lnTo>
                  <a:lnTo>
                    <a:pt x="1479321" y="21361"/>
                  </a:lnTo>
                  <a:lnTo>
                    <a:pt x="1454734" y="21120"/>
                  </a:lnTo>
                  <a:lnTo>
                    <a:pt x="1375486" y="20802"/>
                  </a:lnTo>
                  <a:lnTo>
                    <a:pt x="1249743" y="20459"/>
                  </a:lnTo>
                  <a:lnTo>
                    <a:pt x="1236840" y="20459"/>
                  </a:lnTo>
                  <a:lnTo>
                    <a:pt x="1145413" y="20053"/>
                  </a:lnTo>
                  <a:lnTo>
                    <a:pt x="1144079" y="20053"/>
                  </a:lnTo>
                  <a:lnTo>
                    <a:pt x="1004709" y="19088"/>
                  </a:lnTo>
                  <a:lnTo>
                    <a:pt x="1010754" y="19088"/>
                  </a:lnTo>
                  <a:lnTo>
                    <a:pt x="928268" y="18554"/>
                  </a:lnTo>
                  <a:lnTo>
                    <a:pt x="864831" y="18554"/>
                  </a:lnTo>
                  <a:lnTo>
                    <a:pt x="960056" y="19088"/>
                  </a:lnTo>
                  <a:lnTo>
                    <a:pt x="960221" y="19088"/>
                  </a:lnTo>
                  <a:lnTo>
                    <a:pt x="1083995" y="20053"/>
                  </a:lnTo>
                  <a:lnTo>
                    <a:pt x="1084389" y="20053"/>
                  </a:lnTo>
                  <a:lnTo>
                    <a:pt x="1151915" y="20459"/>
                  </a:lnTo>
                  <a:lnTo>
                    <a:pt x="1156093" y="20459"/>
                  </a:lnTo>
                  <a:lnTo>
                    <a:pt x="1574406" y="23012"/>
                  </a:lnTo>
                  <a:lnTo>
                    <a:pt x="1760956" y="28981"/>
                  </a:lnTo>
                  <a:lnTo>
                    <a:pt x="1689150" y="28968"/>
                  </a:lnTo>
                  <a:lnTo>
                    <a:pt x="1574406" y="25501"/>
                  </a:lnTo>
                  <a:lnTo>
                    <a:pt x="1386560" y="23253"/>
                  </a:lnTo>
                  <a:lnTo>
                    <a:pt x="1186205" y="22288"/>
                  </a:lnTo>
                  <a:lnTo>
                    <a:pt x="1081976" y="21704"/>
                  </a:lnTo>
                  <a:lnTo>
                    <a:pt x="1085697" y="21704"/>
                  </a:lnTo>
                  <a:lnTo>
                    <a:pt x="1035215" y="21310"/>
                  </a:lnTo>
                  <a:lnTo>
                    <a:pt x="988758" y="20980"/>
                  </a:lnTo>
                  <a:lnTo>
                    <a:pt x="991679" y="20980"/>
                  </a:lnTo>
                  <a:lnTo>
                    <a:pt x="945426" y="20688"/>
                  </a:lnTo>
                  <a:lnTo>
                    <a:pt x="877722" y="20688"/>
                  </a:lnTo>
                  <a:lnTo>
                    <a:pt x="932726" y="20980"/>
                  </a:lnTo>
                  <a:lnTo>
                    <a:pt x="986891" y="21310"/>
                  </a:lnTo>
                  <a:lnTo>
                    <a:pt x="1041400" y="21704"/>
                  </a:lnTo>
                  <a:lnTo>
                    <a:pt x="1033551" y="21704"/>
                  </a:lnTo>
                  <a:lnTo>
                    <a:pt x="1382712" y="23583"/>
                  </a:lnTo>
                  <a:lnTo>
                    <a:pt x="1574355" y="25844"/>
                  </a:lnTo>
                  <a:lnTo>
                    <a:pt x="1677568" y="28968"/>
                  </a:lnTo>
                  <a:lnTo>
                    <a:pt x="1585468" y="28956"/>
                  </a:lnTo>
                  <a:lnTo>
                    <a:pt x="1530337" y="27419"/>
                  </a:lnTo>
                  <a:lnTo>
                    <a:pt x="1230934" y="24574"/>
                  </a:lnTo>
                  <a:lnTo>
                    <a:pt x="1165148" y="24193"/>
                  </a:lnTo>
                  <a:lnTo>
                    <a:pt x="1075029" y="23596"/>
                  </a:lnTo>
                  <a:lnTo>
                    <a:pt x="1034961" y="23291"/>
                  </a:lnTo>
                  <a:lnTo>
                    <a:pt x="993686" y="23012"/>
                  </a:lnTo>
                  <a:lnTo>
                    <a:pt x="1000506" y="23012"/>
                  </a:lnTo>
                  <a:lnTo>
                    <a:pt x="916203" y="22555"/>
                  </a:lnTo>
                  <a:lnTo>
                    <a:pt x="836879" y="22555"/>
                  </a:lnTo>
                  <a:lnTo>
                    <a:pt x="933958" y="23012"/>
                  </a:lnTo>
                  <a:lnTo>
                    <a:pt x="983221" y="23291"/>
                  </a:lnTo>
                  <a:lnTo>
                    <a:pt x="1171460" y="24574"/>
                  </a:lnTo>
                  <a:lnTo>
                    <a:pt x="1172248" y="24574"/>
                  </a:lnTo>
                  <a:lnTo>
                    <a:pt x="1272006" y="25184"/>
                  </a:lnTo>
                  <a:lnTo>
                    <a:pt x="1334871" y="25603"/>
                  </a:lnTo>
                  <a:lnTo>
                    <a:pt x="1530286" y="27774"/>
                  </a:lnTo>
                  <a:lnTo>
                    <a:pt x="1572488" y="28943"/>
                  </a:lnTo>
                  <a:lnTo>
                    <a:pt x="1435138" y="28930"/>
                  </a:lnTo>
                  <a:lnTo>
                    <a:pt x="1232966" y="26746"/>
                  </a:lnTo>
                  <a:lnTo>
                    <a:pt x="982560" y="24968"/>
                  </a:lnTo>
                  <a:lnTo>
                    <a:pt x="940155" y="24739"/>
                  </a:lnTo>
                  <a:lnTo>
                    <a:pt x="864362" y="24739"/>
                  </a:lnTo>
                  <a:lnTo>
                    <a:pt x="1032116" y="25628"/>
                  </a:lnTo>
                  <a:lnTo>
                    <a:pt x="1242517" y="27152"/>
                  </a:lnTo>
                  <a:lnTo>
                    <a:pt x="1404772" y="28917"/>
                  </a:lnTo>
                  <a:lnTo>
                    <a:pt x="1228521" y="28892"/>
                  </a:lnTo>
                  <a:lnTo>
                    <a:pt x="1196149" y="28536"/>
                  </a:lnTo>
                  <a:lnTo>
                    <a:pt x="1197851" y="28536"/>
                  </a:lnTo>
                  <a:lnTo>
                    <a:pt x="1099273" y="27749"/>
                  </a:lnTo>
                  <a:lnTo>
                    <a:pt x="1095946" y="27749"/>
                  </a:lnTo>
                  <a:lnTo>
                    <a:pt x="1038631" y="27343"/>
                  </a:lnTo>
                  <a:lnTo>
                    <a:pt x="1041488" y="27343"/>
                  </a:lnTo>
                  <a:lnTo>
                    <a:pt x="986116" y="27000"/>
                  </a:lnTo>
                  <a:lnTo>
                    <a:pt x="989139" y="27000"/>
                  </a:lnTo>
                  <a:lnTo>
                    <a:pt x="945083" y="26784"/>
                  </a:lnTo>
                  <a:lnTo>
                    <a:pt x="951522" y="26784"/>
                  </a:lnTo>
                  <a:lnTo>
                    <a:pt x="827278" y="26301"/>
                  </a:lnTo>
                  <a:lnTo>
                    <a:pt x="477354" y="26301"/>
                  </a:lnTo>
                  <a:lnTo>
                    <a:pt x="333959" y="26784"/>
                  </a:lnTo>
                  <a:lnTo>
                    <a:pt x="340715" y="26784"/>
                  </a:lnTo>
                  <a:lnTo>
                    <a:pt x="289877" y="27000"/>
                  </a:lnTo>
                  <a:lnTo>
                    <a:pt x="40919" y="28524"/>
                  </a:lnTo>
                  <a:lnTo>
                    <a:pt x="38849" y="28536"/>
                  </a:lnTo>
                  <a:lnTo>
                    <a:pt x="48145" y="28536"/>
                  </a:lnTo>
                  <a:lnTo>
                    <a:pt x="48145" y="28702"/>
                  </a:lnTo>
                  <a:lnTo>
                    <a:pt x="48145" y="28841"/>
                  </a:lnTo>
                  <a:lnTo>
                    <a:pt x="69824" y="28702"/>
                  </a:lnTo>
                  <a:lnTo>
                    <a:pt x="95300" y="28524"/>
                  </a:lnTo>
                  <a:lnTo>
                    <a:pt x="210375" y="27749"/>
                  </a:lnTo>
                  <a:lnTo>
                    <a:pt x="289509" y="27343"/>
                  </a:lnTo>
                  <a:lnTo>
                    <a:pt x="430911" y="26784"/>
                  </a:lnTo>
                  <a:lnTo>
                    <a:pt x="867346" y="26784"/>
                  </a:lnTo>
                  <a:lnTo>
                    <a:pt x="921918" y="27000"/>
                  </a:lnTo>
                  <a:lnTo>
                    <a:pt x="988834" y="27343"/>
                  </a:lnTo>
                  <a:lnTo>
                    <a:pt x="985862" y="27343"/>
                  </a:lnTo>
                  <a:lnTo>
                    <a:pt x="1053820" y="27749"/>
                  </a:lnTo>
                  <a:lnTo>
                    <a:pt x="1049147" y="27749"/>
                  </a:lnTo>
                  <a:lnTo>
                    <a:pt x="1159306" y="28536"/>
                  </a:lnTo>
                  <a:lnTo>
                    <a:pt x="1156017" y="28536"/>
                  </a:lnTo>
                  <a:lnTo>
                    <a:pt x="1193888" y="28854"/>
                  </a:lnTo>
                  <a:lnTo>
                    <a:pt x="1196327" y="28892"/>
                  </a:lnTo>
                  <a:lnTo>
                    <a:pt x="953427" y="28841"/>
                  </a:lnTo>
                  <a:lnTo>
                    <a:pt x="888580" y="28524"/>
                  </a:lnTo>
                  <a:lnTo>
                    <a:pt x="877874" y="28524"/>
                  </a:lnTo>
                  <a:lnTo>
                    <a:pt x="825474" y="28371"/>
                  </a:lnTo>
                  <a:lnTo>
                    <a:pt x="503770" y="28371"/>
                  </a:lnTo>
                  <a:lnTo>
                    <a:pt x="443979" y="28524"/>
                  </a:lnTo>
                  <a:lnTo>
                    <a:pt x="437896" y="28524"/>
                  </a:lnTo>
                  <a:lnTo>
                    <a:pt x="380733" y="28752"/>
                  </a:lnTo>
                  <a:lnTo>
                    <a:pt x="287883" y="29108"/>
                  </a:lnTo>
                  <a:lnTo>
                    <a:pt x="296075" y="29108"/>
                  </a:lnTo>
                  <a:lnTo>
                    <a:pt x="194640" y="29641"/>
                  </a:lnTo>
                  <a:lnTo>
                    <a:pt x="129006" y="30060"/>
                  </a:lnTo>
                  <a:lnTo>
                    <a:pt x="90805" y="30314"/>
                  </a:lnTo>
                  <a:lnTo>
                    <a:pt x="48145" y="30632"/>
                  </a:lnTo>
                  <a:lnTo>
                    <a:pt x="48145" y="30988"/>
                  </a:lnTo>
                  <a:lnTo>
                    <a:pt x="94500" y="30632"/>
                  </a:lnTo>
                  <a:lnTo>
                    <a:pt x="184734" y="30060"/>
                  </a:lnTo>
                  <a:lnTo>
                    <a:pt x="317309" y="29349"/>
                  </a:lnTo>
                  <a:lnTo>
                    <a:pt x="380911" y="29108"/>
                  </a:lnTo>
                  <a:lnTo>
                    <a:pt x="933856" y="29108"/>
                  </a:lnTo>
                  <a:lnTo>
                    <a:pt x="989952" y="29349"/>
                  </a:lnTo>
                  <a:lnTo>
                    <a:pt x="985723" y="29349"/>
                  </a:lnTo>
                  <a:lnTo>
                    <a:pt x="1037704" y="29641"/>
                  </a:lnTo>
                  <a:lnTo>
                    <a:pt x="1097686" y="30060"/>
                  </a:lnTo>
                  <a:lnTo>
                    <a:pt x="1179372" y="30797"/>
                  </a:lnTo>
                  <a:lnTo>
                    <a:pt x="1997697" y="46977"/>
                  </a:lnTo>
                  <a:lnTo>
                    <a:pt x="1997697" y="46634"/>
                  </a:lnTo>
                  <a:lnTo>
                    <a:pt x="1198067" y="30632"/>
                  </a:lnTo>
                  <a:lnTo>
                    <a:pt x="1044968" y="29349"/>
                  </a:lnTo>
                  <a:lnTo>
                    <a:pt x="1003681" y="29108"/>
                  </a:lnTo>
                  <a:lnTo>
                    <a:pt x="1008253" y="29108"/>
                  </a:lnTo>
                  <a:lnTo>
                    <a:pt x="1217574" y="29108"/>
                  </a:lnTo>
                  <a:lnTo>
                    <a:pt x="1384642" y="30899"/>
                  </a:lnTo>
                  <a:lnTo>
                    <a:pt x="1997697" y="44869"/>
                  </a:lnTo>
                  <a:lnTo>
                    <a:pt x="1997697" y="44538"/>
                  </a:lnTo>
                  <a:lnTo>
                    <a:pt x="1384642" y="30568"/>
                  </a:lnTo>
                  <a:lnTo>
                    <a:pt x="1249159" y="29108"/>
                  </a:lnTo>
                  <a:lnTo>
                    <a:pt x="1422590" y="29108"/>
                  </a:lnTo>
                  <a:lnTo>
                    <a:pt x="1485747" y="29794"/>
                  </a:lnTo>
                  <a:lnTo>
                    <a:pt x="1997697" y="42786"/>
                  </a:lnTo>
                  <a:lnTo>
                    <a:pt x="1997697" y="42443"/>
                  </a:lnTo>
                  <a:lnTo>
                    <a:pt x="1485747" y="29464"/>
                  </a:lnTo>
                  <a:lnTo>
                    <a:pt x="1452664" y="29108"/>
                  </a:lnTo>
                  <a:lnTo>
                    <a:pt x="1578495" y="29108"/>
                  </a:lnTo>
                  <a:lnTo>
                    <a:pt x="1997697" y="40703"/>
                  </a:lnTo>
                  <a:lnTo>
                    <a:pt x="1997697" y="40347"/>
                  </a:lnTo>
                  <a:lnTo>
                    <a:pt x="1591386" y="29108"/>
                  </a:lnTo>
                  <a:lnTo>
                    <a:pt x="1682496" y="29108"/>
                  </a:lnTo>
                  <a:lnTo>
                    <a:pt x="1997697" y="38620"/>
                  </a:lnTo>
                  <a:lnTo>
                    <a:pt x="1997697" y="38265"/>
                  </a:lnTo>
                  <a:lnTo>
                    <a:pt x="1694014" y="29108"/>
                  </a:lnTo>
                  <a:lnTo>
                    <a:pt x="1765173" y="29108"/>
                  </a:lnTo>
                  <a:lnTo>
                    <a:pt x="1997697" y="36537"/>
                  </a:lnTo>
                  <a:lnTo>
                    <a:pt x="1997697" y="36195"/>
                  </a:lnTo>
                  <a:lnTo>
                    <a:pt x="1776145" y="29108"/>
                  </a:lnTo>
                  <a:lnTo>
                    <a:pt x="1842363" y="29108"/>
                  </a:lnTo>
                  <a:lnTo>
                    <a:pt x="1997697" y="34467"/>
                  </a:lnTo>
                  <a:lnTo>
                    <a:pt x="1997697" y="34112"/>
                  </a:lnTo>
                  <a:lnTo>
                    <a:pt x="1852777" y="29108"/>
                  </a:lnTo>
                  <a:lnTo>
                    <a:pt x="1907171" y="29108"/>
                  </a:lnTo>
                  <a:lnTo>
                    <a:pt x="1997697" y="32410"/>
                  </a:lnTo>
                  <a:lnTo>
                    <a:pt x="1997697" y="32042"/>
                  </a:lnTo>
                  <a:lnTo>
                    <a:pt x="1917344" y="29108"/>
                  </a:lnTo>
                  <a:lnTo>
                    <a:pt x="1965337" y="29108"/>
                  </a:lnTo>
                  <a:lnTo>
                    <a:pt x="1997697" y="30353"/>
                  </a:lnTo>
                  <a:lnTo>
                    <a:pt x="1997697" y="30022"/>
                  </a:lnTo>
                  <a:lnTo>
                    <a:pt x="1973922" y="29108"/>
                  </a:lnTo>
                  <a:lnTo>
                    <a:pt x="2583523" y="2910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6426" y="454"/>
              <a:ext cx="423536" cy="992337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 idx="4294967295"/>
          </p:nvPr>
        </p:nvSpPr>
        <p:spPr>
          <a:xfrm>
            <a:off x="1689296" y="992791"/>
            <a:ext cx="7954963" cy="5127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67735" algn="l"/>
              </a:tabLst>
            </a:pPr>
            <a:r>
              <a:rPr sz="3200" b="0" dirty="0">
                <a:solidFill>
                  <a:srgbClr val="E84B21"/>
                </a:solidFill>
                <a:latin typeface="Microsoft JhengHei"/>
                <a:cs typeface="Microsoft JhengHei"/>
              </a:rPr>
              <a:t>樂興</a:t>
            </a:r>
            <a:r>
              <a:rPr sz="3200" b="0" spc="-15" dirty="0">
                <a:solidFill>
                  <a:srgbClr val="E84B21"/>
                </a:solidFill>
                <a:latin typeface="Microsoft JhengHei"/>
                <a:cs typeface="Microsoft JhengHei"/>
              </a:rPr>
              <a:t>之</a:t>
            </a:r>
            <a:r>
              <a:rPr sz="3200" b="0" dirty="0">
                <a:solidFill>
                  <a:srgbClr val="E84B21"/>
                </a:solidFill>
                <a:latin typeface="Microsoft JhengHei"/>
                <a:cs typeface="Microsoft JhengHei"/>
              </a:rPr>
              <a:t>時管</a:t>
            </a:r>
            <a:r>
              <a:rPr sz="3200" b="0" spc="-15" dirty="0">
                <a:solidFill>
                  <a:srgbClr val="E84B21"/>
                </a:solidFill>
                <a:latin typeface="Microsoft JhengHei"/>
                <a:cs typeface="Microsoft JhengHei"/>
              </a:rPr>
              <a:t>弦</a:t>
            </a:r>
            <a:r>
              <a:rPr sz="3200" b="0" dirty="0">
                <a:solidFill>
                  <a:srgbClr val="E84B21"/>
                </a:solidFill>
                <a:latin typeface="Microsoft JhengHei"/>
                <a:cs typeface="Microsoft JhengHei"/>
              </a:rPr>
              <a:t>樂</a:t>
            </a:r>
            <a:r>
              <a:rPr sz="3200" b="0" spc="-50" dirty="0">
                <a:solidFill>
                  <a:srgbClr val="E84B21"/>
                </a:solidFill>
                <a:latin typeface="Microsoft JhengHei"/>
                <a:cs typeface="Microsoft JhengHei"/>
              </a:rPr>
              <a:t>團</a:t>
            </a:r>
            <a:r>
              <a:rPr sz="3200" b="0" dirty="0">
                <a:solidFill>
                  <a:srgbClr val="E84B21"/>
                </a:solidFill>
                <a:latin typeface="Microsoft JhengHei"/>
                <a:cs typeface="Microsoft JhengHei"/>
              </a:rPr>
              <a:t>	攜手金</a:t>
            </a:r>
            <a:r>
              <a:rPr sz="3200" b="0" spc="-15" dirty="0">
                <a:solidFill>
                  <a:srgbClr val="E84B21"/>
                </a:solidFill>
                <a:latin typeface="Microsoft JhengHei"/>
                <a:cs typeface="Microsoft JhengHei"/>
              </a:rPr>
              <a:t>曲</a:t>
            </a:r>
            <a:r>
              <a:rPr sz="3200" b="0" dirty="0">
                <a:solidFill>
                  <a:srgbClr val="E84B21"/>
                </a:solidFill>
                <a:latin typeface="Microsoft JhengHei"/>
                <a:cs typeface="Microsoft JhengHei"/>
              </a:rPr>
              <a:t>歌王與在地團</a:t>
            </a:r>
            <a:r>
              <a:rPr sz="3200" b="0" spc="-50" dirty="0">
                <a:solidFill>
                  <a:srgbClr val="E84B21"/>
                </a:solidFill>
                <a:latin typeface="Microsoft JhengHei"/>
                <a:cs typeface="Microsoft JhengHei"/>
              </a:rPr>
              <a:t>隊</a:t>
            </a:r>
            <a:endParaRPr sz="3200" dirty="0">
              <a:latin typeface="Microsoft JhengHei"/>
              <a:cs typeface="Microsoft JhengHe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2167" y="1117048"/>
            <a:ext cx="6353809" cy="5693787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7398257" y="1575638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solidFill>
                  <a:srgbClr val="FFC000"/>
                </a:solidFill>
                <a:latin typeface="Microsoft JhengHei"/>
                <a:cs typeface="Microsoft JhengHei"/>
              </a:rPr>
              <a:t>世界樂章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1070" y="1732172"/>
            <a:ext cx="3076575" cy="1917064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626870">
              <a:lnSpc>
                <a:spcPct val="100000"/>
              </a:lnSpc>
              <a:spcBef>
                <a:spcPts val="465"/>
              </a:spcBef>
            </a:pPr>
            <a:r>
              <a:rPr sz="2800" spc="-40" dirty="0">
                <a:solidFill>
                  <a:srgbClr val="F5249D"/>
                </a:solidFill>
                <a:latin typeface="Microsoft JhengHei"/>
                <a:cs typeface="Microsoft JhengHei"/>
              </a:rPr>
              <a:t>河邊春夢</a:t>
            </a:r>
            <a:endParaRPr sz="2800" dirty="0">
              <a:latin typeface="Microsoft JhengHei"/>
              <a:cs typeface="Microsoft JhengHei"/>
            </a:endParaRPr>
          </a:p>
          <a:p>
            <a:pPr marL="13335">
              <a:lnSpc>
                <a:spcPct val="100000"/>
              </a:lnSpc>
              <a:spcBef>
                <a:spcPts val="270"/>
              </a:spcBef>
            </a:pPr>
            <a:r>
              <a:rPr sz="2000" spc="-5" dirty="0">
                <a:solidFill>
                  <a:srgbClr val="664D00"/>
                </a:solidFill>
                <a:latin typeface="Microsoft JhengHei"/>
                <a:cs typeface="Microsoft JhengHei"/>
              </a:rPr>
              <a:t>管弦樂團</a:t>
            </a:r>
            <a:r>
              <a:rPr sz="2000" spc="-20" dirty="0">
                <a:latin typeface="Microsoft JhengHei"/>
                <a:cs typeface="Microsoft JhengHei"/>
              </a:rPr>
              <a:t>和台灣民謠在一起</a:t>
            </a:r>
            <a:endParaRPr sz="2000" dirty="0">
              <a:latin typeface="Microsoft JhengHei"/>
              <a:cs typeface="Microsoft JhengHei"/>
            </a:endParaRPr>
          </a:p>
          <a:p>
            <a:pPr marL="12700" marR="6985">
              <a:lnSpc>
                <a:spcPct val="145900"/>
              </a:lnSpc>
              <a:spcBef>
                <a:spcPts val="95"/>
              </a:spcBef>
            </a:pPr>
            <a:r>
              <a:rPr sz="1200" spc="-15" dirty="0">
                <a:latin typeface="Microsoft JhengHei"/>
                <a:cs typeface="Microsoft JhengHei"/>
              </a:rPr>
              <a:t>由樂興之時管弦樂團演出《河邊春夢》組曲，</a:t>
            </a:r>
            <a:r>
              <a:rPr sz="1200" spc="-5" dirty="0">
                <a:latin typeface="Microsoft JhengHei"/>
                <a:cs typeface="Microsoft JhengHei"/>
              </a:rPr>
              <a:t>包含四季紅、桃花過渡、雨夜花、望春風、</a:t>
            </a:r>
            <a:r>
              <a:rPr sz="1200" dirty="0">
                <a:latin typeface="Microsoft JhengHei"/>
                <a:cs typeface="Microsoft JhengHei"/>
              </a:rPr>
              <a:t> </a:t>
            </a:r>
            <a:r>
              <a:rPr sz="1200" spc="-5" dirty="0">
                <a:latin typeface="Microsoft JhengHei"/>
                <a:cs typeface="Microsoft JhengHei"/>
              </a:rPr>
              <a:t>草螟弄雞公、流浪到淡水、快樂的出航等經典</a:t>
            </a:r>
            <a:r>
              <a:rPr sz="1200" spc="-10" dirty="0">
                <a:latin typeface="Microsoft JhengHei"/>
                <a:cs typeface="Microsoft JhengHei"/>
              </a:rPr>
              <a:t>台灣民謠。</a:t>
            </a:r>
            <a:endParaRPr sz="1200" dirty="0">
              <a:latin typeface="Microsoft JhengHei"/>
              <a:cs typeface="Microsoft JhengHe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1070" y="4821878"/>
            <a:ext cx="3332479" cy="13347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800" spc="-40" dirty="0">
                <a:solidFill>
                  <a:srgbClr val="086DBD"/>
                </a:solidFill>
                <a:latin typeface="Microsoft JhengHei"/>
                <a:cs typeface="Microsoft JhengHei"/>
              </a:rPr>
              <a:t>情牽台</a:t>
            </a:r>
            <a:r>
              <a:rPr sz="2800" spc="-10" dirty="0">
                <a:solidFill>
                  <a:srgbClr val="086DBD"/>
                </a:solidFill>
                <a:latin typeface="Microsoft JhengHei"/>
                <a:cs typeface="Microsoft JhengHei"/>
              </a:rPr>
              <a:t>61</a:t>
            </a:r>
            <a:r>
              <a:rPr sz="2800" spc="-50" dirty="0">
                <a:solidFill>
                  <a:srgbClr val="086DBD"/>
                </a:solidFill>
                <a:latin typeface="Microsoft JhengHei"/>
                <a:cs typeface="Microsoft JhengHei"/>
              </a:rPr>
              <a:t>線</a:t>
            </a:r>
            <a:endParaRPr sz="2800">
              <a:latin typeface="Microsoft JhengHei"/>
              <a:cs typeface="Microsoft JhengHei"/>
            </a:endParaRPr>
          </a:p>
          <a:p>
            <a:pPr marL="16510">
              <a:lnSpc>
                <a:spcPct val="100000"/>
              </a:lnSpc>
              <a:spcBef>
                <a:spcPts val="265"/>
              </a:spcBef>
            </a:pPr>
            <a:r>
              <a:rPr sz="2000" spc="-20" dirty="0">
                <a:latin typeface="Microsoft JhengHei"/>
                <a:cs typeface="Microsoft JhengHei"/>
              </a:rPr>
              <a:t>民歌的，暢通的，連結在一起</a:t>
            </a:r>
            <a:endParaRPr sz="2000">
              <a:latin typeface="Microsoft JhengHei"/>
              <a:cs typeface="Microsoft JhengHei"/>
            </a:endParaRPr>
          </a:p>
          <a:p>
            <a:pPr marL="16510">
              <a:lnSpc>
                <a:spcPct val="100000"/>
              </a:lnSpc>
              <a:spcBef>
                <a:spcPts val="370"/>
              </a:spcBef>
            </a:pPr>
            <a:r>
              <a:rPr sz="1200" spc="65" dirty="0">
                <a:latin typeface="Microsoft JhengHei"/>
                <a:cs typeface="Microsoft JhengHei"/>
              </a:rPr>
              <a:t>從淡水到苗栗，金曲獎客家歌王謝宇威， 帶來</a:t>
            </a:r>
            <a:endParaRPr sz="1200">
              <a:latin typeface="Microsoft JhengHei"/>
              <a:cs typeface="Microsoft JhengHei"/>
            </a:endParaRPr>
          </a:p>
          <a:p>
            <a:pPr marL="16510">
              <a:lnSpc>
                <a:spcPct val="100000"/>
              </a:lnSpc>
              <a:spcBef>
                <a:spcPts val="660"/>
              </a:spcBef>
            </a:pPr>
            <a:r>
              <a:rPr sz="1200" b="1" dirty="0">
                <a:solidFill>
                  <a:srgbClr val="664D00"/>
                </a:solidFill>
                <a:latin typeface="Microsoft JhengHei"/>
                <a:cs typeface="Microsoft JhengHei"/>
              </a:rPr>
              <a:t>「台61</a:t>
            </a:r>
            <a:r>
              <a:rPr sz="1200" b="1" spc="-5" dirty="0">
                <a:solidFill>
                  <a:srgbClr val="664D00"/>
                </a:solidFill>
                <a:latin typeface="Microsoft JhengHei"/>
                <a:cs typeface="Microsoft JhengHei"/>
              </a:rPr>
              <a:t>線新建工程」終點苗栗客家風情。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43773" y="4898845"/>
            <a:ext cx="3430904" cy="174117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spc="-40" dirty="0">
                <a:solidFill>
                  <a:srgbClr val="0FC5AC"/>
                </a:solidFill>
                <a:latin typeface="Microsoft JhengHei"/>
                <a:cs typeface="Microsoft JhengHei"/>
              </a:rPr>
              <a:t>阮若打開心內門窗</a:t>
            </a:r>
            <a:endParaRPr sz="2800">
              <a:latin typeface="Microsoft JhengHei"/>
              <a:cs typeface="Microsoft JhengHei"/>
            </a:endParaRPr>
          </a:p>
          <a:p>
            <a:pPr marL="14604">
              <a:lnSpc>
                <a:spcPct val="100000"/>
              </a:lnSpc>
              <a:spcBef>
                <a:spcPts val="405"/>
              </a:spcBef>
            </a:pPr>
            <a:r>
              <a:rPr sz="2000" spc="-15" dirty="0">
                <a:latin typeface="Microsoft JhengHei"/>
                <a:cs typeface="Microsoft JhengHei"/>
              </a:rPr>
              <a:t>感動的，感謝的在一起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200" spc="-5" dirty="0">
                <a:latin typeface="Microsoft JhengHei"/>
                <a:cs typeface="Microsoft JhengHei"/>
              </a:rPr>
              <a:t>終曲：淡水新興國小合唱團領唱</a:t>
            </a:r>
            <a:endParaRPr sz="12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200">
              <a:latin typeface="Microsoft JhengHei"/>
              <a:cs typeface="Microsoft JhengHei"/>
            </a:endParaRPr>
          </a:p>
          <a:p>
            <a:pPr marR="5080" algn="r">
              <a:lnSpc>
                <a:spcPct val="100000"/>
              </a:lnSpc>
            </a:pPr>
            <a:r>
              <a:rPr sz="1200" spc="-50" dirty="0">
                <a:solidFill>
                  <a:srgbClr val="888888"/>
                </a:solidFill>
                <a:latin typeface="Arial MT"/>
                <a:cs typeface="Arial MT"/>
              </a:rPr>
              <a:t>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22642" y="1930129"/>
            <a:ext cx="3328670" cy="96393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spc="-20" dirty="0">
                <a:latin typeface="Microsoft JhengHei"/>
                <a:cs typeface="Microsoft JhengHei"/>
              </a:rPr>
              <a:t>國際的，動人的，世界在一起</a:t>
            </a:r>
            <a:endParaRPr sz="2000" dirty="0">
              <a:latin typeface="Microsoft JhengHei"/>
              <a:cs typeface="Microsoft JhengHei"/>
            </a:endParaRPr>
          </a:p>
          <a:p>
            <a:pPr marL="22860" marR="6985">
              <a:lnSpc>
                <a:spcPts val="2100"/>
              </a:lnSpc>
            </a:pPr>
            <a:r>
              <a:rPr sz="1200" spc="-5" dirty="0">
                <a:latin typeface="Microsoft JhengHei"/>
                <a:cs typeface="Microsoft JhengHei"/>
              </a:rPr>
              <a:t>由台灣和國際音樂家組成的「聲動樂團」，用世界音樂把淡水跟世界連接到一起。</a:t>
            </a:r>
            <a:endParaRPr sz="1200" dirty="0">
              <a:latin typeface="Microsoft JhengHei"/>
              <a:cs typeface="Microsoft JhengHe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32177" y="658029"/>
            <a:ext cx="665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84B21"/>
                </a:solidFill>
                <a:latin typeface="Microsoft JhengHei"/>
                <a:cs typeface="Microsoft JhengHei"/>
              </a:rPr>
              <a:t>由蕭堤國際指揮大賽三獎得主江靖波領軍號召國內頂尖年輕音樂家</a:t>
            </a:r>
            <a:endParaRPr sz="1800" dirty="0">
              <a:latin typeface="Microsoft JhengHei"/>
              <a:cs typeface="Microsoft JhengHe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39806" y="5913334"/>
            <a:ext cx="1772793" cy="848384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768807" y="2950336"/>
            <a:ext cx="10621010" cy="2192020"/>
            <a:chOff x="768807" y="2950336"/>
            <a:chExt cx="10621010" cy="219202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6543" y="3018408"/>
              <a:ext cx="2385059" cy="212369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31376" y="2950336"/>
              <a:ext cx="2658236" cy="149999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786875" y="4178045"/>
              <a:ext cx="701040" cy="173355"/>
            </a:xfrm>
            <a:custGeom>
              <a:avLst/>
              <a:gdLst/>
              <a:ahLst/>
              <a:cxnLst/>
              <a:rect l="l" t="t" r="r" b="b"/>
              <a:pathLst>
                <a:path w="701040" h="173354">
                  <a:moveTo>
                    <a:pt x="146939" y="160527"/>
                  </a:moveTo>
                  <a:lnTo>
                    <a:pt x="125475" y="160527"/>
                  </a:lnTo>
                  <a:lnTo>
                    <a:pt x="125475" y="172211"/>
                  </a:lnTo>
                  <a:lnTo>
                    <a:pt x="146939" y="172211"/>
                  </a:lnTo>
                  <a:lnTo>
                    <a:pt x="146939" y="160527"/>
                  </a:lnTo>
                  <a:close/>
                </a:path>
                <a:path w="701040" h="173354">
                  <a:moveTo>
                    <a:pt x="47117" y="106552"/>
                  </a:moveTo>
                  <a:lnTo>
                    <a:pt x="25780" y="106552"/>
                  </a:lnTo>
                  <a:lnTo>
                    <a:pt x="25780" y="145541"/>
                  </a:lnTo>
                  <a:lnTo>
                    <a:pt x="1397" y="145922"/>
                  </a:lnTo>
                  <a:lnTo>
                    <a:pt x="1397" y="162686"/>
                  </a:lnTo>
                  <a:lnTo>
                    <a:pt x="125475" y="160527"/>
                  </a:lnTo>
                  <a:lnTo>
                    <a:pt x="146939" y="160527"/>
                  </a:lnTo>
                  <a:lnTo>
                    <a:pt x="146939" y="160146"/>
                  </a:lnTo>
                  <a:lnTo>
                    <a:pt x="173100" y="159892"/>
                  </a:lnTo>
                  <a:lnTo>
                    <a:pt x="173100" y="145541"/>
                  </a:lnTo>
                  <a:lnTo>
                    <a:pt x="47117" y="145541"/>
                  </a:lnTo>
                  <a:lnTo>
                    <a:pt x="47117" y="137159"/>
                  </a:lnTo>
                  <a:lnTo>
                    <a:pt x="146939" y="137159"/>
                  </a:lnTo>
                  <a:lnTo>
                    <a:pt x="146939" y="128523"/>
                  </a:lnTo>
                  <a:lnTo>
                    <a:pt x="47117" y="128523"/>
                  </a:lnTo>
                  <a:lnTo>
                    <a:pt x="47117" y="121919"/>
                  </a:lnTo>
                  <a:lnTo>
                    <a:pt x="146939" y="121919"/>
                  </a:lnTo>
                  <a:lnTo>
                    <a:pt x="146939" y="113156"/>
                  </a:lnTo>
                  <a:lnTo>
                    <a:pt x="47117" y="113156"/>
                  </a:lnTo>
                  <a:lnTo>
                    <a:pt x="47117" y="106552"/>
                  </a:lnTo>
                  <a:close/>
                </a:path>
                <a:path w="701040" h="173354">
                  <a:moveTo>
                    <a:pt x="146939" y="137159"/>
                  </a:moveTo>
                  <a:lnTo>
                    <a:pt x="125475" y="137159"/>
                  </a:lnTo>
                  <a:lnTo>
                    <a:pt x="125475" y="144144"/>
                  </a:lnTo>
                  <a:lnTo>
                    <a:pt x="39281" y="145541"/>
                  </a:lnTo>
                  <a:lnTo>
                    <a:pt x="173100" y="145541"/>
                  </a:lnTo>
                  <a:lnTo>
                    <a:pt x="173100" y="143763"/>
                  </a:lnTo>
                  <a:lnTo>
                    <a:pt x="146939" y="143763"/>
                  </a:lnTo>
                  <a:lnTo>
                    <a:pt x="146939" y="137159"/>
                  </a:lnTo>
                  <a:close/>
                </a:path>
                <a:path w="701040" h="173354">
                  <a:moveTo>
                    <a:pt x="173100" y="143509"/>
                  </a:moveTo>
                  <a:lnTo>
                    <a:pt x="146939" y="143763"/>
                  </a:lnTo>
                  <a:lnTo>
                    <a:pt x="173100" y="143763"/>
                  </a:lnTo>
                  <a:lnTo>
                    <a:pt x="173100" y="143509"/>
                  </a:lnTo>
                  <a:close/>
                </a:path>
                <a:path w="701040" h="173354">
                  <a:moveTo>
                    <a:pt x="146939" y="121919"/>
                  </a:moveTo>
                  <a:lnTo>
                    <a:pt x="125475" y="121919"/>
                  </a:lnTo>
                  <a:lnTo>
                    <a:pt x="125475" y="128523"/>
                  </a:lnTo>
                  <a:lnTo>
                    <a:pt x="146939" y="128523"/>
                  </a:lnTo>
                  <a:lnTo>
                    <a:pt x="146939" y="121919"/>
                  </a:lnTo>
                  <a:close/>
                </a:path>
                <a:path w="701040" h="173354">
                  <a:moveTo>
                    <a:pt x="146939" y="106552"/>
                  </a:moveTo>
                  <a:lnTo>
                    <a:pt x="125475" y="106552"/>
                  </a:lnTo>
                  <a:lnTo>
                    <a:pt x="125475" y="113156"/>
                  </a:lnTo>
                  <a:lnTo>
                    <a:pt x="146939" y="113156"/>
                  </a:lnTo>
                  <a:lnTo>
                    <a:pt x="146939" y="106552"/>
                  </a:lnTo>
                  <a:close/>
                </a:path>
                <a:path w="701040" h="173354">
                  <a:moveTo>
                    <a:pt x="158115" y="97154"/>
                  </a:moveTo>
                  <a:lnTo>
                    <a:pt x="19176" y="97154"/>
                  </a:lnTo>
                  <a:lnTo>
                    <a:pt x="19176" y="106552"/>
                  </a:lnTo>
                  <a:lnTo>
                    <a:pt x="158115" y="106552"/>
                  </a:lnTo>
                  <a:lnTo>
                    <a:pt x="158115" y="97154"/>
                  </a:lnTo>
                  <a:close/>
                </a:path>
                <a:path w="701040" h="173354">
                  <a:moveTo>
                    <a:pt x="88900" y="46862"/>
                  </a:moveTo>
                  <a:lnTo>
                    <a:pt x="11302" y="46862"/>
                  </a:lnTo>
                  <a:lnTo>
                    <a:pt x="11293" y="59689"/>
                  </a:lnTo>
                  <a:lnTo>
                    <a:pt x="10660" y="68579"/>
                  </a:lnTo>
                  <a:lnTo>
                    <a:pt x="10590" y="69562"/>
                  </a:lnTo>
                  <a:lnTo>
                    <a:pt x="8461" y="78406"/>
                  </a:lnTo>
                  <a:lnTo>
                    <a:pt x="4927" y="86084"/>
                  </a:lnTo>
                  <a:lnTo>
                    <a:pt x="0" y="92582"/>
                  </a:lnTo>
                  <a:lnTo>
                    <a:pt x="5333" y="97408"/>
                  </a:lnTo>
                  <a:lnTo>
                    <a:pt x="9651" y="101853"/>
                  </a:lnTo>
                  <a:lnTo>
                    <a:pt x="13080" y="106171"/>
                  </a:lnTo>
                  <a:lnTo>
                    <a:pt x="15367" y="103377"/>
                  </a:lnTo>
                  <a:lnTo>
                    <a:pt x="17399" y="100456"/>
                  </a:lnTo>
                  <a:lnTo>
                    <a:pt x="19176" y="97154"/>
                  </a:lnTo>
                  <a:lnTo>
                    <a:pt x="158115" y="97154"/>
                  </a:lnTo>
                  <a:lnTo>
                    <a:pt x="158115" y="92963"/>
                  </a:lnTo>
                  <a:lnTo>
                    <a:pt x="21208" y="92963"/>
                  </a:lnTo>
                  <a:lnTo>
                    <a:pt x="22979" y="89169"/>
                  </a:lnTo>
                  <a:lnTo>
                    <a:pt x="24383" y="85089"/>
                  </a:lnTo>
                  <a:lnTo>
                    <a:pt x="25400" y="80771"/>
                  </a:lnTo>
                  <a:lnTo>
                    <a:pt x="171772" y="80771"/>
                  </a:lnTo>
                  <a:lnTo>
                    <a:pt x="172376" y="79755"/>
                  </a:lnTo>
                  <a:lnTo>
                    <a:pt x="88900" y="79755"/>
                  </a:lnTo>
                  <a:lnTo>
                    <a:pt x="88900" y="68579"/>
                  </a:lnTo>
                  <a:lnTo>
                    <a:pt x="27431" y="68579"/>
                  </a:lnTo>
                  <a:lnTo>
                    <a:pt x="27685" y="66420"/>
                  </a:lnTo>
                  <a:lnTo>
                    <a:pt x="27775" y="64277"/>
                  </a:lnTo>
                  <a:lnTo>
                    <a:pt x="27813" y="59562"/>
                  </a:lnTo>
                  <a:lnTo>
                    <a:pt x="88900" y="59562"/>
                  </a:lnTo>
                  <a:lnTo>
                    <a:pt x="88900" y="46862"/>
                  </a:lnTo>
                  <a:close/>
                </a:path>
                <a:path w="701040" h="173354">
                  <a:moveTo>
                    <a:pt x="169730" y="84327"/>
                  </a:moveTo>
                  <a:lnTo>
                    <a:pt x="128650" y="84327"/>
                  </a:lnTo>
                  <a:lnTo>
                    <a:pt x="137038" y="87375"/>
                  </a:lnTo>
                  <a:lnTo>
                    <a:pt x="145684" y="89836"/>
                  </a:lnTo>
                  <a:lnTo>
                    <a:pt x="155100" y="91846"/>
                  </a:lnTo>
                  <a:lnTo>
                    <a:pt x="165100" y="93344"/>
                  </a:lnTo>
                  <a:lnTo>
                    <a:pt x="168021" y="87375"/>
                  </a:lnTo>
                  <a:lnTo>
                    <a:pt x="169730" y="84327"/>
                  </a:lnTo>
                  <a:close/>
                </a:path>
                <a:path w="701040" h="173354">
                  <a:moveTo>
                    <a:pt x="171772" y="80771"/>
                  </a:moveTo>
                  <a:lnTo>
                    <a:pt x="88646" y="80771"/>
                  </a:lnTo>
                  <a:lnTo>
                    <a:pt x="91567" y="85597"/>
                  </a:lnTo>
                  <a:lnTo>
                    <a:pt x="94106" y="89661"/>
                  </a:lnTo>
                  <a:lnTo>
                    <a:pt x="96139" y="92963"/>
                  </a:lnTo>
                  <a:lnTo>
                    <a:pt x="102489" y="92963"/>
                  </a:lnTo>
                  <a:lnTo>
                    <a:pt x="109559" y="91203"/>
                  </a:lnTo>
                  <a:lnTo>
                    <a:pt x="116284" y="89169"/>
                  </a:lnTo>
                  <a:lnTo>
                    <a:pt x="122652" y="86873"/>
                  </a:lnTo>
                  <a:lnTo>
                    <a:pt x="128650" y="84327"/>
                  </a:lnTo>
                  <a:lnTo>
                    <a:pt x="169730" y="84327"/>
                  </a:lnTo>
                  <a:lnTo>
                    <a:pt x="170942" y="82168"/>
                  </a:lnTo>
                  <a:lnTo>
                    <a:pt x="171772" y="80771"/>
                  </a:lnTo>
                  <a:close/>
                </a:path>
                <a:path w="701040" h="173354">
                  <a:moveTo>
                    <a:pt x="112775" y="55371"/>
                  </a:moveTo>
                  <a:lnTo>
                    <a:pt x="100456" y="55371"/>
                  </a:lnTo>
                  <a:lnTo>
                    <a:pt x="94488" y="59562"/>
                  </a:lnTo>
                  <a:lnTo>
                    <a:pt x="99187" y="65150"/>
                  </a:lnTo>
                  <a:lnTo>
                    <a:pt x="104521" y="70103"/>
                  </a:lnTo>
                  <a:lnTo>
                    <a:pt x="110490" y="74294"/>
                  </a:lnTo>
                  <a:lnTo>
                    <a:pt x="104140" y="76580"/>
                  </a:lnTo>
                  <a:lnTo>
                    <a:pt x="96628" y="78406"/>
                  </a:lnTo>
                  <a:lnTo>
                    <a:pt x="88900" y="79755"/>
                  </a:lnTo>
                  <a:lnTo>
                    <a:pt x="172376" y="79755"/>
                  </a:lnTo>
                  <a:lnTo>
                    <a:pt x="173735" y="77469"/>
                  </a:lnTo>
                  <a:lnTo>
                    <a:pt x="166379" y="76831"/>
                  </a:lnTo>
                  <a:lnTo>
                    <a:pt x="159369" y="75882"/>
                  </a:lnTo>
                  <a:lnTo>
                    <a:pt x="152715" y="74648"/>
                  </a:lnTo>
                  <a:lnTo>
                    <a:pt x="146430" y="73151"/>
                  </a:lnTo>
                  <a:lnTo>
                    <a:pt x="151266" y="68887"/>
                  </a:lnTo>
                  <a:lnTo>
                    <a:pt x="153631" y="66420"/>
                  </a:lnTo>
                  <a:lnTo>
                    <a:pt x="153753" y="66293"/>
                  </a:lnTo>
                  <a:lnTo>
                    <a:pt x="128143" y="66293"/>
                  </a:lnTo>
                  <a:lnTo>
                    <a:pt x="122174" y="63372"/>
                  </a:lnTo>
                  <a:lnTo>
                    <a:pt x="117094" y="59689"/>
                  </a:lnTo>
                  <a:lnTo>
                    <a:pt x="112775" y="55371"/>
                  </a:lnTo>
                  <a:close/>
                </a:path>
                <a:path w="701040" h="173354">
                  <a:moveTo>
                    <a:pt x="59054" y="59562"/>
                  </a:moveTo>
                  <a:lnTo>
                    <a:pt x="40894" y="59562"/>
                  </a:lnTo>
                  <a:lnTo>
                    <a:pt x="40894" y="68579"/>
                  </a:lnTo>
                  <a:lnTo>
                    <a:pt x="59054" y="68579"/>
                  </a:lnTo>
                  <a:lnTo>
                    <a:pt x="59054" y="59562"/>
                  </a:lnTo>
                  <a:close/>
                </a:path>
                <a:path w="701040" h="173354">
                  <a:moveTo>
                    <a:pt x="88900" y="59562"/>
                  </a:moveTo>
                  <a:lnTo>
                    <a:pt x="72263" y="59562"/>
                  </a:lnTo>
                  <a:lnTo>
                    <a:pt x="72263" y="68579"/>
                  </a:lnTo>
                  <a:lnTo>
                    <a:pt x="88900" y="68579"/>
                  </a:lnTo>
                  <a:lnTo>
                    <a:pt x="88900" y="59562"/>
                  </a:lnTo>
                  <a:close/>
                </a:path>
                <a:path w="701040" h="173354">
                  <a:moveTo>
                    <a:pt x="163322" y="41401"/>
                  </a:moveTo>
                  <a:lnTo>
                    <a:pt x="93091" y="41401"/>
                  </a:lnTo>
                  <a:lnTo>
                    <a:pt x="93091" y="55371"/>
                  </a:lnTo>
                  <a:lnTo>
                    <a:pt x="140716" y="55371"/>
                  </a:lnTo>
                  <a:lnTo>
                    <a:pt x="137269" y="59562"/>
                  </a:lnTo>
                  <a:lnTo>
                    <a:pt x="133223" y="63118"/>
                  </a:lnTo>
                  <a:lnTo>
                    <a:pt x="128143" y="66293"/>
                  </a:lnTo>
                  <a:lnTo>
                    <a:pt x="153753" y="66293"/>
                  </a:lnTo>
                  <a:lnTo>
                    <a:pt x="155686" y="64277"/>
                  </a:lnTo>
                  <a:lnTo>
                    <a:pt x="159394" y="59689"/>
                  </a:lnTo>
                  <a:lnTo>
                    <a:pt x="163322" y="53974"/>
                  </a:lnTo>
                  <a:lnTo>
                    <a:pt x="163322" y="41401"/>
                  </a:lnTo>
                  <a:close/>
                </a:path>
                <a:path w="701040" h="173354">
                  <a:moveTo>
                    <a:pt x="154813" y="4571"/>
                  </a:moveTo>
                  <a:lnTo>
                    <a:pt x="101980" y="4571"/>
                  </a:lnTo>
                  <a:lnTo>
                    <a:pt x="101980" y="13588"/>
                  </a:lnTo>
                  <a:lnTo>
                    <a:pt x="101314" y="18922"/>
                  </a:lnTo>
                  <a:lnTo>
                    <a:pt x="101219" y="19684"/>
                  </a:lnTo>
                  <a:lnTo>
                    <a:pt x="99695" y="22859"/>
                  </a:lnTo>
                  <a:lnTo>
                    <a:pt x="98425" y="25907"/>
                  </a:lnTo>
                  <a:lnTo>
                    <a:pt x="95250" y="28955"/>
                  </a:lnTo>
                  <a:lnTo>
                    <a:pt x="90043" y="31622"/>
                  </a:lnTo>
                  <a:lnTo>
                    <a:pt x="93852" y="34289"/>
                  </a:lnTo>
                  <a:lnTo>
                    <a:pt x="98044" y="37464"/>
                  </a:lnTo>
                  <a:lnTo>
                    <a:pt x="102489" y="41401"/>
                  </a:lnTo>
                  <a:lnTo>
                    <a:pt x="106299" y="41401"/>
                  </a:lnTo>
                  <a:lnTo>
                    <a:pt x="112204" y="36782"/>
                  </a:lnTo>
                  <a:lnTo>
                    <a:pt x="116294" y="31622"/>
                  </a:lnTo>
                  <a:lnTo>
                    <a:pt x="116395" y="31495"/>
                  </a:lnTo>
                  <a:lnTo>
                    <a:pt x="118872" y="25542"/>
                  </a:lnTo>
                  <a:lnTo>
                    <a:pt x="119546" y="19684"/>
                  </a:lnTo>
                  <a:lnTo>
                    <a:pt x="119633" y="18922"/>
                  </a:lnTo>
                  <a:lnTo>
                    <a:pt x="154813" y="18922"/>
                  </a:lnTo>
                  <a:lnTo>
                    <a:pt x="154813" y="4571"/>
                  </a:lnTo>
                  <a:close/>
                </a:path>
                <a:path w="701040" h="173354">
                  <a:moveTo>
                    <a:pt x="89153" y="28701"/>
                  </a:moveTo>
                  <a:lnTo>
                    <a:pt x="9525" y="28701"/>
                  </a:lnTo>
                  <a:lnTo>
                    <a:pt x="9525" y="40766"/>
                  </a:lnTo>
                  <a:lnTo>
                    <a:pt x="89153" y="40766"/>
                  </a:lnTo>
                  <a:lnTo>
                    <a:pt x="89153" y="28701"/>
                  </a:lnTo>
                  <a:close/>
                </a:path>
                <a:path w="701040" h="173354">
                  <a:moveTo>
                    <a:pt x="154813" y="18922"/>
                  </a:moveTo>
                  <a:lnTo>
                    <a:pt x="137032" y="18922"/>
                  </a:lnTo>
                  <a:lnTo>
                    <a:pt x="137032" y="33273"/>
                  </a:lnTo>
                  <a:lnTo>
                    <a:pt x="142367" y="38099"/>
                  </a:lnTo>
                  <a:lnTo>
                    <a:pt x="169037" y="38099"/>
                  </a:lnTo>
                  <a:lnTo>
                    <a:pt x="170560" y="33400"/>
                  </a:lnTo>
                  <a:lnTo>
                    <a:pt x="171830" y="28955"/>
                  </a:lnTo>
                  <a:lnTo>
                    <a:pt x="172847" y="24891"/>
                  </a:lnTo>
                  <a:lnTo>
                    <a:pt x="157860" y="24891"/>
                  </a:lnTo>
                  <a:lnTo>
                    <a:pt x="154965" y="22478"/>
                  </a:lnTo>
                  <a:lnTo>
                    <a:pt x="154813" y="22478"/>
                  </a:lnTo>
                  <a:lnTo>
                    <a:pt x="154813" y="18922"/>
                  </a:lnTo>
                  <a:close/>
                </a:path>
                <a:path w="701040" h="173354">
                  <a:moveTo>
                    <a:pt x="60959" y="22478"/>
                  </a:moveTo>
                  <a:lnTo>
                    <a:pt x="38989" y="22478"/>
                  </a:lnTo>
                  <a:lnTo>
                    <a:pt x="38989" y="28701"/>
                  </a:lnTo>
                  <a:lnTo>
                    <a:pt x="60959" y="28701"/>
                  </a:lnTo>
                  <a:lnTo>
                    <a:pt x="60959" y="22478"/>
                  </a:lnTo>
                  <a:close/>
                </a:path>
                <a:path w="701040" h="173354">
                  <a:moveTo>
                    <a:pt x="95250" y="9270"/>
                  </a:moveTo>
                  <a:lnTo>
                    <a:pt x="2540" y="9270"/>
                  </a:lnTo>
                  <a:lnTo>
                    <a:pt x="2540" y="22478"/>
                  </a:lnTo>
                  <a:lnTo>
                    <a:pt x="95250" y="22478"/>
                  </a:lnTo>
                  <a:lnTo>
                    <a:pt x="95250" y="9270"/>
                  </a:lnTo>
                  <a:close/>
                </a:path>
                <a:path w="701040" h="173354">
                  <a:moveTo>
                    <a:pt x="60959" y="634"/>
                  </a:moveTo>
                  <a:lnTo>
                    <a:pt x="38989" y="634"/>
                  </a:lnTo>
                  <a:lnTo>
                    <a:pt x="38989" y="9270"/>
                  </a:lnTo>
                  <a:lnTo>
                    <a:pt x="60959" y="9270"/>
                  </a:lnTo>
                  <a:lnTo>
                    <a:pt x="60959" y="634"/>
                  </a:lnTo>
                  <a:close/>
                </a:path>
                <a:path w="701040" h="173354">
                  <a:moveTo>
                    <a:pt x="700658" y="7238"/>
                  </a:moveTo>
                  <a:lnTo>
                    <a:pt x="543305" y="7238"/>
                  </a:lnTo>
                  <a:lnTo>
                    <a:pt x="543305" y="171830"/>
                  </a:lnTo>
                  <a:lnTo>
                    <a:pt x="565530" y="171830"/>
                  </a:lnTo>
                  <a:lnTo>
                    <a:pt x="565530" y="166115"/>
                  </a:lnTo>
                  <a:lnTo>
                    <a:pt x="700658" y="166115"/>
                  </a:lnTo>
                  <a:lnTo>
                    <a:pt x="700658" y="148716"/>
                  </a:lnTo>
                  <a:lnTo>
                    <a:pt x="565530" y="148716"/>
                  </a:lnTo>
                  <a:lnTo>
                    <a:pt x="565530" y="24764"/>
                  </a:lnTo>
                  <a:lnTo>
                    <a:pt x="700658" y="24764"/>
                  </a:lnTo>
                  <a:lnTo>
                    <a:pt x="700658" y="7238"/>
                  </a:lnTo>
                  <a:close/>
                </a:path>
                <a:path w="701040" h="173354">
                  <a:moveTo>
                    <a:pt x="700658" y="166115"/>
                  </a:moveTo>
                  <a:lnTo>
                    <a:pt x="678306" y="166115"/>
                  </a:lnTo>
                  <a:lnTo>
                    <a:pt x="678306" y="171830"/>
                  </a:lnTo>
                  <a:lnTo>
                    <a:pt x="700658" y="171830"/>
                  </a:lnTo>
                  <a:lnTo>
                    <a:pt x="700658" y="166115"/>
                  </a:lnTo>
                  <a:close/>
                </a:path>
                <a:path w="701040" h="173354">
                  <a:moveTo>
                    <a:pt x="700658" y="97535"/>
                  </a:moveTo>
                  <a:lnTo>
                    <a:pt x="678306" y="97535"/>
                  </a:lnTo>
                  <a:lnTo>
                    <a:pt x="678306" y="148716"/>
                  </a:lnTo>
                  <a:lnTo>
                    <a:pt x="700658" y="148716"/>
                  </a:lnTo>
                  <a:lnTo>
                    <a:pt x="700658" y="97535"/>
                  </a:lnTo>
                  <a:close/>
                </a:path>
                <a:path w="701040" h="173354">
                  <a:moveTo>
                    <a:pt x="619251" y="132587"/>
                  </a:moveTo>
                  <a:lnTo>
                    <a:pt x="616110" y="132587"/>
                  </a:lnTo>
                  <a:lnTo>
                    <a:pt x="617727" y="138683"/>
                  </a:lnTo>
                  <a:lnTo>
                    <a:pt x="618871" y="143255"/>
                  </a:lnTo>
                  <a:lnTo>
                    <a:pt x="619400" y="145795"/>
                  </a:lnTo>
                  <a:lnTo>
                    <a:pt x="619505" y="146303"/>
                  </a:lnTo>
                  <a:lnTo>
                    <a:pt x="629157" y="146303"/>
                  </a:lnTo>
                  <a:lnTo>
                    <a:pt x="636524" y="146049"/>
                  </a:lnTo>
                  <a:lnTo>
                    <a:pt x="641603" y="145795"/>
                  </a:lnTo>
                  <a:lnTo>
                    <a:pt x="652272" y="144779"/>
                  </a:lnTo>
                  <a:lnTo>
                    <a:pt x="657605" y="139699"/>
                  </a:lnTo>
                  <a:lnTo>
                    <a:pt x="657605" y="132714"/>
                  </a:lnTo>
                  <a:lnTo>
                    <a:pt x="624840" y="132714"/>
                  </a:lnTo>
                  <a:lnTo>
                    <a:pt x="619251" y="132587"/>
                  </a:lnTo>
                  <a:close/>
                </a:path>
                <a:path w="701040" h="173354">
                  <a:moveTo>
                    <a:pt x="598424" y="124967"/>
                  </a:moveTo>
                  <a:lnTo>
                    <a:pt x="587501" y="124967"/>
                  </a:lnTo>
                  <a:lnTo>
                    <a:pt x="581405" y="130428"/>
                  </a:lnTo>
                  <a:lnTo>
                    <a:pt x="588009" y="135127"/>
                  </a:lnTo>
                  <a:lnTo>
                    <a:pt x="594105" y="139826"/>
                  </a:lnTo>
                  <a:lnTo>
                    <a:pt x="599821" y="144525"/>
                  </a:lnTo>
                  <a:lnTo>
                    <a:pt x="611885" y="133730"/>
                  </a:lnTo>
                  <a:lnTo>
                    <a:pt x="607441" y="130936"/>
                  </a:lnTo>
                  <a:lnTo>
                    <a:pt x="598424" y="124967"/>
                  </a:lnTo>
                  <a:close/>
                </a:path>
                <a:path w="701040" h="173354">
                  <a:moveTo>
                    <a:pt x="657605" y="124967"/>
                  </a:moveTo>
                  <a:lnTo>
                    <a:pt x="639318" y="124967"/>
                  </a:lnTo>
                  <a:lnTo>
                    <a:pt x="639318" y="130936"/>
                  </a:lnTo>
                  <a:lnTo>
                    <a:pt x="639174" y="130936"/>
                  </a:lnTo>
                  <a:lnTo>
                    <a:pt x="637158" y="132714"/>
                  </a:lnTo>
                  <a:lnTo>
                    <a:pt x="657605" y="132714"/>
                  </a:lnTo>
                  <a:lnTo>
                    <a:pt x="657605" y="124967"/>
                  </a:lnTo>
                  <a:close/>
                </a:path>
                <a:path w="701040" h="173354">
                  <a:moveTo>
                    <a:pt x="672846" y="113029"/>
                  </a:moveTo>
                  <a:lnTo>
                    <a:pt x="570356" y="113029"/>
                  </a:lnTo>
                  <a:lnTo>
                    <a:pt x="570356" y="124967"/>
                  </a:lnTo>
                  <a:lnTo>
                    <a:pt x="672846" y="124967"/>
                  </a:lnTo>
                  <a:lnTo>
                    <a:pt x="672846" y="113029"/>
                  </a:lnTo>
                  <a:close/>
                </a:path>
                <a:path w="701040" h="173354">
                  <a:moveTo>
                    <a:pt x="657605" y="108584"/>
                  </a:moveTo>
                  <a:lnTo>
                    <a:pt x="639318" y="108584"/>
                  </a:lnTo>
                  <a:lnTo>
                    <a:pt x="639318" y="113029"/>
                  </a:lnTo>
                  <a:lnTo>
                    <a:pt x="657605" y="113029"/>
                  </a:lnTo>
                  <a:lnTo>
                    <a:pt x="657605" y="108584"/>
                  </a:lnTo>
                  <a:close/>
                </a:path>
                <a:path w="701040" h="173354">
                  <a:moveTo>
                    <a:pt x="673763" y="106425"/>
                  </a:moveTo>
                  <a:lnTo>
                    <a:pt x="660780" y="106425"/>
                  </a:lnTo>
                  <a:lnTo>
                    <a:pt x="663955" y="109346"/>
                  </a:lnTo>
                  <a:lnTo>
                    <a:pt x="666242" y="111632"/>
                  </a:lnTo>
                  <a:lnTo>
                    <a:pt x="673763" y="106425"/>
                  </a:lnTo>
                  <a:close/>
                </a:path>
                <a:path w="701040" h="173354">
                  <a:moveTo>
                    <a:pt x="630808" y="90042"/>
                  </a:moveTo>
                  <a:lnTo>
                    <a:pt x="613282" y="90042"/>
                  </a:lnTo>
                  <a:lnTo>
                    <a:pt x="613282" y="97535"/>
                  </a:lnTo>
                  <a:lnTo>
                    <a:pt x="570738" y="97535"/>
                  </a:lnTo>
                  <a:lnTo>
                    <a:pt x="572134" y="108584"/>
                  </a:lnTo>
                  <a:lnTo>
                    <a:pt x="660780" y="106425"/>
                  </a:lnTo>
                  <a:lnTo>
                    <a:pt x="673763" y="106425"/>
                  </a:lnTo>
                  <a:lnTo>
                    <a:pt x="677799" y="103631"/>
                  </a:lnTo>
                  <a:lnTo>
                    <a:pt x="673480" y="99440"/>
                  </a:lnTo>
                  <a:lnTo>
                    <a:pt x="670866" y="97027"/>
                  </a:lnTo>
                  <a:lnTo>
                    <a:pt x="630808" y="97027"/>
                  </a:lnTo>
                  <a:lnTo>
                    <a:pt x="630808" y="90042"/>
                  </a:lnTo>
                  <a:close/>
                </a:path>
                <a:path w="701040" h="173354">
                  <a:moveTo>
                    <a:pt x="678306" y="97027"/>
                  </a:moveTo>
                  <a:lnTo>
                    <a:pt x="548259" y="97535"/>
                  </a:lnTo>
                  <a:lnTo>
                    <a:pt x="678306" y="97535"/>
                  </a:lnTo>
                  <a:lnTo>
                    <a:pt x="678306" y="97027"/>
                  </a:lnTo>
                  <a:close/>
                </a:path>
                <a:path w="701040" h="173354">
                  <a:moveTo>
                    <a:pt x="663194" y="90042"/>
                  </a:moveTo>
                  <a:lnTo>
                    <a:pt x="653796" y="90042"/>
                  </a:lnTo>
                  <a:lnTo>
                    <a:pt x="647953" y="93471"/>
                  </a:lnTo>
                  <a:lnTo>
                    <a:pt x="649985" y="95757"/>
                  </a:lnTo>
                  <a:lnTo>
                    <a:pt x="651147" y="96773"/>
                  </a:lnTo>
                  <a:lnTo>
                    <a:pt x="644778" y="96773"/>
                  </a:lnTo>
                  <a:lnTo>
                    <a:pt x="630808" y="97027"/>
                  </a:lnTo>
                  <a:lnTo>
                    <a:pt x="670866" y="97027"/>
                  </a:lnTo>
                  <a:lnTo>
                    <a:pt x="668527" y="94868"/>
                  </a:lnTo>
                  <a:lnTo>
                    <a:pt x="663194" y="90042"/>
                  </a:lnTo>
                  <a:close/>
                </a:path>
                <a:path w="701040" h="173354">
                  <a:moveTo>
                    <a:pt x="700658" y="24764"/>
                  </a:moveTo>
                  <a:lnTo>
                    <a:pt x="678306" y="24764"/>
                  </a:lnTo>
                  <a:lnTo>
                    <a:pt x="678306" y="97027"/>
                  </a:lnTo>
                  <a:lnTo>
                    <a:pt x="700658" y="97027"/>
                  </a:lnTo>
                  <a:lnTo>
                    <a:pt x="700658" y="24764"/>
                  </a:lnTo>
                  <a:close/>
                </a:path>
                <a:path w="701040" h="173354">
                  <a:moveTo>
                    <a:pt x="668654" y="49656"/>
                  </a:moveTo>
                  <a:lnTo>
                    <a:pt x="575691" y="49656"/>
                  </a:lnTo>
                  <a:lnTo>
                    <a:pt x="575691" y="94360"/>
                  </a:lnTo>
                  <a:lnTo>
                    <a:pt x="593725" y="94360"/>
                  </a:lnTo>
                  <a:lnTo>
                    <a:pt x="593725" y="90042"/>
                  </a:lnTo>
                  <a:lnTo>
                    <a:pt x="668654" y="90042"/>
                  </a:lnTo>
                  <a:lnTo>
                    <a:pt x="668654" y="80644"/>
                  </a:lnTo>
                  <a:lnTo>
                    <a:pt x="593725" y="80644"/>
                  </a:lnTo>
                  <a:lnTo>
                    <a:pt x="593725" y="74548"/>
                  </a:lnTo>
                  <a:lnTo>
                    <a:pt x="668654" y="74548"/>
                  </a:lnTo>
                  <a:lnTo>
                    <a:pt x="668654" y="65404"/>
                  </a:lnTo>
                  <a:lnTo>
                    <a:pt x="593725" y="65404"/>
                  </a:lnTo>
                  <a:lnTo>
                    <a:pt x="593725" y="59689"/>
                  </a:lnTo>
                  <a:lnTo>
                    <a:pt x="668654" y="59689"/>
                  </a:lnTo>
                  <a:lnTo>
                    <a:pt x="668654" y="49656"/>
                  </a:lnTo>
                  <a:close/>
                </a:path>
                <a:path w="701040" h="173354">
                  <a:moveTo>
                    <a:pt x="630808" y="74548"/>
                  </a:moveTo>
                  <a:lnTo>
                    <a:pt x="613282" y="74548"/>
                  </a:lnTo>
                  <a:lnTo>
                    <a:pt x="613282" y="80644"/>
                  </a:lnTo>
                  <a:lnTo>
                    <a:pt x="630808" y="80644"/>
                  </a:lnTo>
                  <a:lnTo>
                    <a:pt x="630808" y="74548"/>
                  </a:lnTo>
                  <a:close/>
                </a:path>
                <a:path w="701040" h="173354">
                  <a:moveTo>
                    <a:pt x="668654" y="74548"/>
                  </a:moveTo>
                  <a:lnTo>
                    <a:pt x="650875" y="74548"/>
                  </a:lnTo>
                  <a:lnTo>
                    <a:pt x="650875" y="80644"/>
                  </a:lnTo>
                  <a:lnTo>
                    <a:pt x="668654" y="80644"/>
                  </a:lnTo>
                  <a:lnTo>
                    <a:pt x="668654" y="74548"/>
                  </a:lnTo>
                  <a:close/>
                </a:path>
                <a:path w="701040" h="173354">
                  <a:moveTo>
                    <a:pt x="630808" y="59689"/>
                  </a:moveTo>
                  <a:lnTo>
                    <a:pt x="613282" y="59689"/>
                  </a:lnTo>
                  <a:lnTo>
                    <a:pt x="613282" y="65404"/>
                  </a:lnTo>
                  <a:lnTo>
                    <a:pt x="630808" y="65404"/>
                  </a:lnTo>
                  <a:lnTo>
                    <a:pt x="630808" y="59689"/>
                  </a:lnTo>
                  <a:close/>
                </a:path>
                <a:path w="701040" h="173354">
                  <a:moveTo>
                    <a:pt x="668654" y="59689"/>
                  </a:moveTo>
                  <a:lnTo>
                    <a:pt x="650875" y="59689"/>
                  </a:lnTo>
                  <a:lnTo>
                    <a:pt x="650875" y="65404"/>
                  </a:lnTo>
                  <a:lnTo>
                    <a:pt x="668654" y="65404"/>
                  </a:lnTo>
                  <a:lnTo>
                    <a:pt x="668654" y="59689"/>
                  </a:lnTo>
                  <a:close/>
                </a:path>
                <a:path w="701040" h="173354">
                  <a:moveTo>
                    <a:pt x="630808" y="44195"/>
                  </a:moveTo>
                  <a:lnTo>
                    <a:pt x="613282" y="44195"/>
                  </a:lnTo>
                  <a:lnTo>
                    <a:pt x="613282" y="49656"/>
                  </a:lnTo>
                  <a:lnTo>
                    <a:pt x="630808" y="49656"/>
                  </a:lnTo>
                  <a:lnTo>
                    <a:pt x="630808" y="44195"/>
                  </a:lnTo>
                  <a:close/>
                </a:path>
                <a:path w="701040" h="173354">
                  <a:moveTo>
                    <a:pt x="670941" y="32257"/>
                  </a:moveTo>
                  <a:lnTo>
                    <a:pt x="572516" y="32257"/>
                  </a:lnTo>
                  <a:lnTo>
                    <a:pt x="572516" y="44195"/>
                  </a:lnTo>
                  <a:lnTo>
                    <a:pt x="670941" y="44195"/>
                  </a:lnTo>
                  <a:lnTo>
                    <a:pt x="670941" y="32257"/>
                  </a:lnTo>
                  <a:close/>
                </a:path>
                <a:path w="701040" h="173354">
                  <a:moveTo>
                    <a:pt x="630808" y="27304"/>
                  </a:moveTo>
                  <a:lnTo>
                    <a:pt x="613282" y="27304"/>
                  </a:lnTo>
                  <a:lnTo>
                    <a:pt x="613282" y="32257"/>
                  </a:lnTo>
                  <a:lnTo>
                    <a:pt x="630808" y="32257"/>
                  </a:lnTo>
                  <a:lnTo>
                    <a:pt x="630808" y="27304"/>
                  </a:lnTo>
                  <a:close/>
                </a:path>
                <a:path w="701040" h="173354">
                  <a:moveTo>
                    <a:pt x="293173" y="160400"/>
                  </a:moveTo>
                  <a:lnTo>
                    <a:pt x="273303" y="160400"/>
                  </a:lnTo>
                  <a:lnTo>
                    <a:pt x="278383" y="165226"/>
                  </a:lnTo>
                  <a:lnTo>
                    <a:pt x="282321" y="169417"/>
                  </a:lnTo>
                  <a:lnTo>
                    <a:pt x="285242" y="173100"/>
                  </a:lnTo>
                  <a:lnTo>
                    <a:pt x="292219" y="162335"/>
                  </a:lnTo>
                  <a:lnTo>
                    <a:pt x="293173" y="160400"/>
                  </a:lnTo>
                  <a:close/>
                </a:path>
                <a:path w="701040" h="173354">
                  <a:moveTo>
                    <a:pt x="301878" y="146811"/>
                  </a:moveTo>
                  <a:lnTo>
                    <a:pt x="303529" y="154812"/>
                  </a:lnTo>
                  <a:lnTo>
                    <a:pt x="304931" y="162335"/>
                  </a:lnTo>
                  <a:lnTo>
                    <a:pt x="305725" y="167893"/>
                  </a:lnTo>
                  <a:lnTo>
                    <a:pt x="305816" y="168528"/>
                  </a:lnTo>
                  <a:lnTo>
                    <a:pt x="305943" y="169417"/>
                  </a:lnTo>
                  <a:lnTo>
                    <a:pt x="308292" y="169417"/>
                  </a:lnTo>
                  <a:lnTo>
                    <a:pt x="343052" y="151848"/>
                  </a:lnTo>
                  <a:lnTo>
                    <a:pt x="343289" y="150415"/>
                  </a:lnTo>
                  <a:lnTo>
                    <a:pt x="343401" y="149732"/>
                  </a:lnTo>
                  <a:lnTo>
                    <a:pt x="343506" y="149097"/>
                  </a:lnTo>
                  <a:lnTo>
                    <a:pt x="343611" y="148462"/>
                  </a:lnTo>
                  <a:lnTo>
                    <a:pt x="343721" y="147796"/>
                  </a:lnTo>
                  <a:lnTo>
                    <a:pt x="343779" y="147446"/>
                  </a:lnTo>
                  <a:lnTo>
                    <a:pt x="313943" y="147446"/>
                  </a:lnTo>
                  <a:lnTo>
                    <a:pt x="301878" y="146811"/>
                  </a:lnTo>
                  <a:close/>
                </a:path>
                <a:path w="701040" h="173354">
                  <a:moveTo>
                    <a:pt x="240283" y="139445"/>
                  </a:moveTo>
                  <a:lnTo>
                    <a:pt x="219075" y="139445"/>
                  </a:lnTo>
                  <a:lnTo>
                    <a:pt x="219075" y="149097"/>
                  </a:lnTo>
                  <a:lnTo>
                    <a:pt x="180990" y="149732"/>
                  </a:lnTo>
                  <a:lnTo>
                    <a:pt x="178434" y="149732"/>
                  </a:lnTo>
                  <a:lnTo>
                    <a:pt x="181609" y="167893"/>
                  </a:lnTo>
                  <a:lnTo>
                    <a:pt x="273050" y="164210"/>
                  </a:lnTo>
                  <a:lnTo>
                    <a:pt x="273176" y="162940"/>
                  </a:lnTo>
                  <a:lnTo>
                    <a:pt x="273303" y="160400"/>
                  </a:lnTo>
                  <a:lnTo>
                    <a:pt x="293173" y="160400"/>
                  </a:lnTo>
                  <a:lnTo>
                    <a:pt x="298100" y="150415"/>
                  </a:lnTo>
                  <a:lnTo>
                    <a:pt x="298814" y="148462"/>
                  </a:lnTo>
                  <a:lnTo>
                    <a:pt x="240283" y="148462"/>
                  </a:lnTo>
                  <a:lnTo>
                    <a:pt x="240283" y="139445"/>
                  </a:lnTo>
                  <a:close/>
                </a:path>
                <a:path w="701040" h="173354">
                  <a:moveTo>
                    <a:pt x="312039" y="53212"/>
                  </a:moveTo>
                  <a:lnTo>
                    <a:pt x="292100" y="53212"/>
                  </a:lnTo>
                  <a:lnTo>
                    <a:pt x="291024" y="84841"/>
                  </a:lnTo>
                  <a:lnTo>
                    <a:pt x="287781" y="110982"/>
                  </a:lnTo>
                  <a:lnTo>
                    <a:pt x="274764" y="146811"/>
                  </a:lnTo>
                  <a:lnTo>
                    <a:pt x="240283" y="148462"/>
                  </a:lnTo>
                  <a:lnTo>
                    <a:pt x="298814" y="148462"/>
                  </a:lnTo>
                  <a:lnTo>
                    <a:pt x="308699" y="108844"/>
                  </a:lnTo>
                  <a:lnTo>
                    <a:pt x="311978" y="55244"/>
                  </a:lnTo>
                  <a:lnTo>
                    <a:pt x="312039" y="53212"/>
                  </a:lnTo>
                  <a:close/>
                </a:path>
                <a:path w="701040" h="173354">
                  <a:moveTo>
                    <a:pt x="346455" y="31368"/>
                  </a:moveTo>
                  <a:lnTo>
                    <a:pt x="282701" y="31368"/>
                  </a:lnTo>
                  <a:lnTo>
                    <a:pt x="282701" y="53212"/>
                  </a:lnTo>
                  <a:lnTo>
                    <a:pt x="325881" y="53212"/>
                  </a:lnTo>
                  <a:lnTo>
                    <a:pt x="325759" y="100329"/>
                  </a:lnTo>
                  <a:lnTo>
                    <a:pt x="325543" y="108844"/>
                  </a:lnTo>
                  <a:lnTo>
                    <a:pt x="325489" y="110982"/>
                  </a:lnTo>
                  <a:lnTo>
                    <a:pt x="325379" y="115315"/>
                  </a:lnTo>
                  <a:lnTo>
                    <a:pt x="325292" y="118756"/>
                  </a:lnTo>
                  <a:lnTo>
                    <a:pt x="324484" y="137159"/>
                  </a:lnTo>
                  <a:lnTo>
                    <a:pt x="324103" y="144017"/>
                  </a:lnTo>
                  <a:lnTo>
                    <a:pt x="321437" y="147446"/>
                  </a:lnTo>
                  <a:lnTo>
                    <a:pt x="343779" y="147446"/>
                  </a:lnTo>
                  <a:lnTo>
                    <a:pt x="344931" y="140461"/>
                  </a:lnTo>
                  <a:lnTo>
                    <a:pt x="346138" y="55244"/>
                  </a:lnTo>
                  <a:lnTo>
                    <a:pt x="346455" y="31368"/>
                  </a:lnTo>
                  <a:close/>
                </a:path>
                <a:path w="701040" h="173354">
                  <a:moveTo>
                    <a:pt x="274700" y="123824"/>
                  </a:moveTo>
                  <a:lnTo>
                    <a:pt x="185420" y="123824"/>
                  </a:lnTo>
                  <a:lnTo>
                    <a:pt x="185420" y="139445"/>
                  </a:lnTo>
                  <a:lnTo>
                    <a:pt x="274700" y="139445"/>
                  </a:lnTo>
                  <a:lnTo>
                    <a:pt x="274700" y="123824"/>
                  </a:lnTo>
                  <a:close/>
                </a:path>
                <a:path w="701040" h="173354">
                  <a:moveTo>
                    <a:pt x="240283" y="115315"/>
                  </a:moveTo>
                  <a:lnTo>
                    <a:pt x="219075" y="115315"/>
                  </a:lnTo>
                  <a:lnTo>
                    <a:pt x="219075" y="123824"/>
                  </a:lnTo>
                  <a:lnTo>
                    <a:pt x="240283" y="123824"/>
                  </a:lnTo>
                  <a:lnTo>
                    <a:pt x="240283" y="115315"/>
                  </a:lnTo>
                  <a:close/>
                </a:path>
                <a:path w="701040" h="173354">
                  <a:moveTo>
                    <a:pt x="275463" y="55244"/>
                  </a:moveTo>
                  <a:lnTo>
                    <a:pt x="183896" y="55244"/>
                  </a:lnTo>
                  <a:lnTo>
                    <a:pt x="183896" y="115315"/>
                  </a:lnTo>
                  <a:lnTo>
                    <a:pt x="275463" y="115315"/>
                  </a:lnTo>
                  <a:lnTo>
                    <a:pt x="275463" y="100329"/>
                  </a:lnTo>
                  <a:lnTo>
                    <a:pt x="200914" y="100329"/>
                  </a:lnTo>
                  <a:lnTo>
                    <a:pt x="200914" y="91439"/>
                  </a:lnTo>
                  <a:lnTo>
                    <a:pt x="275463" y="91439"/>
                  </a:lnTo>
                  <a:lnTo>
                    <a:pt x="275463" y="78993"/>
                  </a:lnTo>
                  <a:lnTo>
                    <a:pt x="200914" y="78993"/>
                  </a:lnTo>
                  <a:lnTo>
                    <a:pt x="200914" y="70103"/>
                  </a:lnTo>
                  <a:lnTo>
                    <a:pt x="275463" y="70103"/>
                  </a:lnTo>
                  <a:lnTo>
                    <a:pt x="275463" y="55244"/>
                  </a:lnTo>
                  <a:close/>
                </a:path>
                <a:path w="701040" h="173354">
                  <a:moveTo>
                    <a:pt x="240283" y="91439"/>
                  </a:moveTo>
                  <a:lnTo>
                    <a:pt x="219075" y="91439"/>
                  </a:lnTo>
                  <a:lnTo>
                    <a:pt x="219075" y="100329"/>
                  </a:lnTo>
                  <a:lnTo>
                    <a:pt x="240283" y="100329"/>
                  </a:lnTo>
                  <a:lnTo>
                    <a:pt x="240283" y="91439"/>
                  </a:lnTo>
                  <a:close/>
                </a:path>
                <a:path w="701040" h="173354">
                  <a:moveTo>
                    <a:pt x="275463" y="91439"/>
                  </a:moveTo>
                  <a:lnTo>
                    <a:pt x="258191" y="91439"/>
                  </a:lnTo>
                  <a:lnTo>
                    <a:pt x="258191" y="100329"/>
                  </a:lnTo>
                  <a:lnTo>
                    <a:pt x="275463" y="100329"/>
                  </a:lnTo>
                  <a:lnTo>
                    <a:pt x="275463" y="91439"/>
                  </a:lnTo>
                  <a:close/>
                </a:path>
                <a:path w="701040" h="173354">
                  <a:moveTo>
                    <a:pt x="240283" y="70103"/>
                  </a:moveTo>
                  <a:lnTo>
                    <a:pt x="219075" y="70103"/>
                  </a:lnTo>
                  <a:lnTo>
                    <a:pt x="219075" y="78993"/>
                  </a:lnTo>
                  <a:lnTo>
                    <a:pt x="240283" y="78993"/>
                  </a:lnTo>
                  <a:lnTo>
                    <a:pt x="240283" y="70103"/>
                  </a:lnTo>
                  <a:close/>
                </a:path>
                <a:path w="701040" h="173354">
                  <a:moveTo>
                    <a:pt x="275463" y="70103"/>
                  </a:moveTo>
                  <a:lnTo>
                    <a:pt x="258191" y="70103"/>
                  </a:lnTo>
                  <a:lnTo>
                    <a:pt x="258191" y="78993"/>
                  </a:lnTo>
                  <a:lnTo>
                    <a:pt x="275463" y="78993"/>
                  </a:lnTo>
                  <a:lnTo>
                    <a:pt x="275463" y="70103"/>
                  </a:lnTo>
                  <a:close/>
                </a:path>
                <a:path w="701040" h="173354">
                  <a:moveTo>
                    <a:pt x="240283" y="46481"/>
                  </a:moveTo>
                  <a:lnTo>
                    <a:pt x="219075" y="46481"/>
                  </a:lnTo>
                  <a:lnTo>
                    <a:pt x="219075" y="55244"/>
                  </a:lnTo>
                  <a:lnTo>
                    <a:pt x="240283" y="55244"/>
                  </a:lnTo>
                  <a:lnTo>
                    <a:pt x="240283" y="46481"/>
                  </a:lnTo>
                  <a:close/>
                </a:path>
                <a:path w="701040" h="173354">
                  <a:moveTo>
                    <a:pt x="278765" y="30860"/>
                  </a:moveTo>
                  <a:lnTo>
                    <a:pt x="180213" y="30860"/>
                  </a:lnTo>
                  <a:lnTo>
                    <a:pt x="180213" y="46481"/>
                  </a:lnTo>
                  <a:lnTo>
                    <a:pt x="278765" y="46481"/>
                  </a:lnTo>
                  <a:lnTo>
                    <a:pt x="278765" y="30860"/>
                  </a:lnTo>
                  <a:close/>
                </a:path>
                <a:path w="701040" h="173354">
                  <a:moveTo>
                    <a:pt x="312927" y="380"/>
                  </a:moveTo>
                  <a:lnTo>
                    <a:pt x="292100" y="380"/>
                  </a:lnTo>
                  <a:lnTo>
                    <a:pt x="292112" y="2793"/>
                  </a:lnTo>
                  <a:lnTo>
                    <a:pt x="292228" y="20403"/>
                  </a:lnTo>
                  <a:lnTo>
                    <a:pt x="292353" y="31368"/>
                  </a:lnTo>
                  <a:lnTo>
                    <a:pt x="312293" y="31368"/>
                  </a:lnTo>
                  <a:lnTo>
                    <a:pt x="312415" y="23508"/>
                  </a:lnTo>
                  <a:lnTo>
                    <a:pt x="312774" y="6984"/>
                  </a:lnTo>
                  <a:lnTo>
                    <a:pt x="312871" y="2793"/>
                  </a:lnTo>
                  <a:lnTo>
                    <a:pt x="312927" y="380"/>
                  </a:lnTo>
                  <a:close/>
                </a:path>
                <a:path w="701040" h="173354">
                  <a:moveTo>
                    <a:pt x="240283" y="21970"/>
                  </a:moveTo>
                  <a:lnTo>
                    <a:pt x="219075" y="21970"/>
                  </a:lnTo>
                  <a:lnTo>
                    <a:pt x="219075" y="30860"/>
                  </a:lnTo>
                  <a:lnTo>
                    <a:pt x="240283" y="30860"/>
                  </a:lnTo>
                  <a:lnTo>
                    <a:pt x="240283" y="21970"/>
                  </a:lnTo>
                  <a:close/>
                </a:path>
                <a:path w="701040" h="173354">
                  <a:moveTo>
                    <a:pt x="270891" y="2793"/>
                  </a:moveTo>
                  <a:lnTo>
                    <a:pt x="227457" y="5270"/>
                  </a:lnTo>
                  <a:lnTo>
                    <a:pt x="183260" y="6984"/>
                  </a:lnTo>
                  <a:lnTo>
                    <a:pt x="185816" y="18795"/>
                  </a:lnTo>
                  <a:lnTo>
                    <a:pt x="185927" y="19303"/>
                  </a:lnTo>
                  <a:lnTo>
                    <a:pt x="186308" y="21970"/>
                  </a:lnTo>
                  <a:lnTo>
                    <a:pt x="186435" y="22859"/>
                  </a:lnTo>
                  <a:lnTo>
                    <a:pt x="219075" y="21970"/>
                  </a:lnTo>
                  <a:lnTo>
                    <a:pt x="240283" y="21970"/>
                  </a:lnTo>
                  <a:lnTo>
                    <a:pt x="240283" y="20827"/>
                  </a:lnTo>
                  <a:lnTo>
                    <a:pt x="275463" y="18795"/>
                  </a:lnTo>
                  <a:lnTo>
                    <a:pt x="270891" y="2793"/>
                  </a:lnTo>
                  <a:close/>
                </a:path>
                <a:path w="701040" h="173354">
                  <a:moveTo>
                    <a:pt x="455802" y="135127"/>
                  </a:moveTo>
                  <a:lnTo>
                    <a:pt x="432180" y="135127"/>
                  </a:lnTo>
                  <a:lnTo>
                    <a:pt x="432180" y="172084"/>
                  </a:lnTo>
                  <a:lnTo>
                    <a:pt x="455802" y="172084"/>
                  </a:lnTo>
                  <a:lnTo>
                    <a:pt x="455802" y="135127"/>
                  </a:lnTo>
                  <a:close/>
                </a:path>
                <a:path w="701040" h="173354">
                  <a:moveTo>
                    <a:pt x="472058" y="126745"/>
                  </a:moveTo>
                  <a:lnTo>
                    <a:pt x="415798" y="126745"/>
                  </a:lnTo>
                  <a:lnTo>
                    <a:pt x="403670" y="133556"/>
                  </a:lnTo>
                  <a:lnTo>
                    <a:pt x="389794" y="139604"/>
                  </a:lnTo>
                  <a:lnTo>
                    <a:pt x="374007" y="144962"/>
                  </a:lnTo>
                  <a:lnTo>
                    <a:pt x="356362" y="149605"/>
                  </a:lnTo>
                  <a:lnTo>
                    <a:pt x="360299" y="155701"/>
                  </a:lnTo>
                  <a:lnTo>
                    <a:pt x="364108" y="162432"/>
                  </a:lnTo>
                  <a:lnTo>
                    <a:pt x="367665" y="169798"/>
                  </a:lnTo>
                  <a:lnTo>
                    <a:pt x="386693" y="162631"/>
                  </a:lnTo>
                  <a:lnTo>
                    <a:pt x="403780" y="154463"/>
                  </a:lnTo>
                  <a:lnTo>
                    <a:pt x="418821" y="145367"/>
                  </a:lnTo>
                  <a:lnTo>
                    <a:pt x="419373" y="144962"/>
                  </a:lnTo>
                  <a:lnTo>
                    <a:pt x="432180" y="135127"/>
                  </a:lnTo>
                  <a:lnTo>
                    <a:pt x="455802" y="135127"/>
                  </a:lnTo>
                  <a:lnTo>
                    <a:pt x="455802" y="134365"/>
                  </a:lnTo>
                  <a:lnTo>
                    <a:pt x="486233" y="134365"/>
                  </a:lnTo>
                  <a:lnTo>
                    <a:pt x="484292" y="133556"/>
                  </a:lnTo>
                  <a:lnTo>
                    <a:pt x="472058" y="126745"/>
                  </a:lnTo>
                  <a:close/>
                </a:path>
                <a:path w="701040" h="173354">
                  <a:moveTo>
                    <a:pt x="486233" y="134365"/>
                  </a:moveTo>
                  <a:lnTo>
                    <a:pt x="455802" y="134365"/>
                  </a:lnTo>
                  <a:lnTo>
                    <a:pt x="469473" y="145367"/>
                  </a:lnTo>
                  <a:lnTo>
                    <a:pt x="484584" y="154939"/>
                  </a:lnTo>
                  <a:lnTo>
                    <a:pt x="501147" y="163083"/>
                  </a:lnTo>
                  <a:lnTo>
                    <a:pt x="519175" y="169798"/>
                  </a:lnTo>
                  <a:lnTo>
                    <a:pt x="521462" y="163956"/>
                  </a:lnTo>
                  <a:lnTo>
                    <a:pt x="525145" y="156590"/>
                  </a:lnTo>
                  <a:lnTo>
                    <a:pt x="530351" y="147700"/>
                  </a:lnTo>
                  <a:lnTo>
                    <a:pt x="513474" y="144033"/>
                  </a:lnTo>
                  <a:lnTo>
                    <a:pt x="498109" y="139319"/>
                  </a:lnTo>
                  <a:lnTo>
                    <a:pt x="486233" y="134365"/>
                  </a:lnTo>
                  <a:close/>
                </a:path>
                <a:path w="701040" h="173354">
                  <a:moveTo>
                    <a:pt x="527939" y="108584"/>
                  </a:moveTo>
                  <a:lnTo>
                    <a:pt x="361060" y="108584"/>
                  </a:lnTo>
                  <a:lnTo>
                    <a:pt x="361060" y="126745"/>
                  </a:lnTo>
                  <a:lnTo>
                    <a:pt x="527939" y="126745"/>
                  </a:lnTo>
                  <a:lnTo>
                    <a:pt x="527939" y="108584"/>
                  </a:lnTo>
                  <a:close/>
                </a:path>
                <a:path w="701040" h="173354">
                  <a:moveTo>
                    <a:pt x="455802" y="98297"/>
                  </a:moveTo>
                  <a:lnTo>
                    <a:pt x="432180" y="98297"/>
                  </a:lnTo>
                  <a:lnTo>
                    <a:pt x="432180" y="108584"/>
                  </a:lnTo>
                  <a:lnTo>
                    <a:pt x="455802" y="108584"/>
                  </a:lnTo>
                  <a:lnTo>
                    <a:pt x="455802" y="98297"/>
                  </a:lnTo>
                  <a:close/>
                </a:path>
                <a:path w="701040" h="173354">
                  <a:moveTo>
                    <a:pt x="471170" y="95757"/>
                  </a:moveTo>
                  <a:lnTo>
                    <a:pt x="402590" y="95757"/>
                  </a:lnTo>
                  <a:lnTo>
                    <a:pt x="403024" y="97932"/>
                  </a:lnTo>
                  <a:lnTo>
                    <a:pt x="403702" y="100837"/>
                  </a:lnTo>
                  <a:lnTo>
                    <a:pt x="404495" y="103631"/>
                  </a:lnTo>
                  <a:lnTo>
                    <a:pt x="419607" y="100837"/>
                  </a:lnTo>
                  <a:lnTo>
                    <a:pt x="419353" y="99948"/>
                  </a:lnTo>
                  <a:lnTo>
                    <a:pt x="418766" y="98297"/>
                  </a:lnTo>
                  <a:lnTo>
                    <a:pt x="471170" y="98297"/>
                  </a:lnTo>
                  <a:lnTo>
                    <a:pt x="471170" y="95757"/>
                  </a:lnTo>
                  <a:close/>
                </a:path>
                <a:path w="701040" h="173354">
                  <a:moveTo>
                    <a:pt x="526664" y="96392"/>
                  </a:moveTo>
                  <a:lnTo>
                    <a:pt x="510031" y="96392"/>
                  </a:lnTo>
                  <a:lnTo>
                    <a:pt x="510374" y="97932"/>
                  </a:lnTo>
                  <a:lnTo>
                    <a:pt x="511555" y="102742"/>
                  </a:lnTo>
                  <a:lnTo>
                    <a:pt x="526942" y="99567"/>
                  </a:lnTo>
                  <a:lnTo>
                    <a:pt x="527595" y="99567"/>
                  </a:lnTo>
                  <a:lnTo>
                    <a:pt x="526664" y="96392"/>
                  </a:lnTo>
                  <a:close/>
                </a:path>
                <a:path w="701040" h="173354">
                  <a:moveTo>
                    <a:pt x="402425" y="57403"/>
                  </a:moveTo>
                  <a:lnTo>
                    <a:pt x="383794" y="57403"/>
                  </a:lnTo>
                  <a:lnTo>
                    <a:pt x="377249" y="67216"/>
                  </a:lnTo>
                  <a:lnTo>
                    <a:pt x="371728" y="74755"/>
                  </a:lnTo>
                  <a:lnTo>
                    <a:pt x="368082" y="79057"/>
                  </a:lnTo>
                  <a:lnTo>
                    <a:pt x="367138" y="80136"/>
                  </a:lnTo>
                  <a:lnTo>
                    <a:pt x="363854" y="83057"/>
                  </a:lnTo>
                  <a:lnTo>
                    <a:pt x="371148" y="99948"/>
                  </a:lnTo>
                  <a:lnTo>
                    <a:pt x="370484" y="99948"/>
                  </a:lnTo>
                  <a:lnTo>
                    <a:pt x="374997" y="99008"/>
                  </a:lnTo>
                  <a:lnTo>
                    <a:pt x="382560" y="97932"/>
                  </a:lnTo>
                  <a:lnTo>
                    <a:pt x="382777" y="97932"/>
                  </a:lnTo>
                  <a:lnTo>
                    <a:pt x="390757" y="97000"/>
                  </a:lnTo>
                  <a:lnTo>
                    <a:pt x="402590" y="95757"/>
                  </a:lnTo>
                  <a:lnTo>
                    <a:pt x="471170" y="95757"/>
                  </a:lnTo>
                  <a:lnTo>
                    <a:pt x="471170" y="88772"/>
                  </a:lnTo>
                  <a:lnTo>
                    <a:pt x="416178" y="88772"/>
                  </a:lnTo>
                  <a:lnTo>
                    <a:pt x="414270" y="82041"/>
                  </a:lnTo>
                  <a:lnTo>
                    <a:pt x="385699" y="82041"/>
                  </a:lnTo>
                  <a:lnTo>
                    <a:pt x="388587" y="78023"/>
                  </a:lnTo>
                  <a:lnTo>
                    <a:pt x="391668" y="73532"/>
                  </a:lnTo>
                  <a:lnTo>
                    <a:pt x="394843" y="68706"/>
                  </a:lnTo>
                  <a:lnTo>
                    <a:pt x="410517" y="68706"/>
                  </a:lnTo>
                  <a:lnTo>
                    <a:pt x="409235" y="64007"/>
                  </a:lnTo>
                  <a:lnTo>
                    <a:pt x="398018" y="64007"/>
                  </a:lnTo>
                  <a:lnTo>
                    <a:pt x="402425" y="57403"/>
                  </a:lnTo>
                  <a:close/>
                </a:path>
                <a:path w="701040" h="173354">
                  <a:moveTo>
                    <a:pt x="523666" y="86359"/>
                  </a:moveTo>
                  <a:lnTo>
                    <a:pt x="471170" y="86359"/>
                  </a:lnTo>
                  <a:lnTo>
                    <a:pt x="478281" y="99567"/>
                  </a:lnTo>
                  <a:lnTo>
                    <a:pt x="483064" y="98732"/>
                  </a:lnTo>
                  <a:lnTo>
                    <a:pt x="489965" y="97932"/>
                  </a:lnTo>
                  <a:lnTo>
                    <a:pt x="498963" y="97156"/>
                  </a:lnTo>
                  <a:lnTo>
                    <a:pt x="510031" y="96392"/>
                  </a:lnTo>
                  <a:lnTo>
                    <a:pt x="526664" y="96392"/>
                  </a:lnTo>
                  <a:lnTo>
                    <a:pt x="524486" y="88963"/>
                  </a:lnTo>
                  <a:lnTo>
                    <a:pt x="523666" y="86359"/>
                  </a:lnTo>
                  <a:close/>
                </a:path>
                <a:path w="701040" h="173354">
                  <a:moveTo>
                    <a:pt x="522306" y="82041"/>
                  </a:moveTo>
                  <a:lnTo>
                    <a:pt x="416178" y="82041"/>
                  </a:lnTo>
                  <a:lnTo>
                    <a:pt x="416178" y="88772"/>
                  </a:lnTo>
                  <a:lnTo>
                    <a:pt x="471170" y="88772"/>
                  </a:lnTo>
                  <a:lnTo>
                    <a:pt x="471170" y="86359"/>
                  </a:lnTo>
                  <a:lnTo>
                    <a:pt x="523666" y="86359"/>
                  </a:lnTo>
                  <a:lnTo>
                    <a:pt x="522306" y="82041"/>
                  </a:lnTo>
                  <a:close/>
                </a:path>
                <a:path w="701040" h="173354">
                  <a:moveTo>
                    <a:pt x="410517" y="68706"/>
                  </a:moveTo>
                  <a:lnTo>
                    <a:pt x="394843" y="68706"/>
                  </a:lnTo>
                  <a:lnTo>
                    <a:pt x="396341" y="73374"/>
                  </a:lnTo>
                  <a:lnTo>
                    <a:pt x="398660" y="80771"/>
                  </a:lnTo>
                  <a:lnTo>
                    <a:pt x="398779" y="81152"/>
                  </a:lnTo>
                  <a:lnTo>
                    <a:pt x="394377" y="81406"/>
                  </a:lnTo>
                  <a:lnTo>
                    <a:pt x="393615" y="81406"/>
                  </a:lnTo>
                  <a:lnTo>
                    <a:pt x="386418" y="82041"/>
                  </a:lnTo>
                  <a:lnTo>
                    <a:pt x="385699" y="82041"/>
                  </a:lnTo>
                  <a:lnTo>
                    <a:pt x="390017" y="81787"/>
                  </a:lnTo>
                  <a:lnTo>
                    <a:pt x="414198" y="81787"/>
                  </a:lnTo>
                  <a:lnTo>
                    <a:pt x="411610" y="72643"/>
                  </a:lnTo>
                  <a:lnTo>
                    <a:pt x="410517" y="68706"/>
                  </a:lnTo>
                  <a:close/>
                </a:path>
                <a:path w="701040" h="173354">
                  <a:moveTo>
                    <a:pt x="416178" y="81787"/>
                  </a:moveTo>
                  <a:lnTo>
                    <a:pt x="414198" y="81787"/>
                  </a:lnTo>
                  <a:lnTo>
                    <a:pt x="414270" y="82041"/>
                  </a:lnTo>
                  <a:lnTo>
                    <a:pt x="416178" y="82041"/>
                  </a:lnTo>
                  <a:lnTo>
                    <a:pt x="416178" y="81787"/>
                  </a:lnTo>
                  <a:close/>
                </a:path>
                <a:path w="701040" h="173354">
                  <a:moveTo>
                    <a:pt x="435609" y="36321"/>
                  </a:moveTo>
                  <a:lnTo>
                    <a:pt x="416178" y="36321"/>
                  </a:lnTo>
                  <a:lnTo>
                    <a:pt x="416178" y="81787"/>
                  </a:lnTo>
                  <a:lnTo>
                    <a:pt x="471170" y="81787"/>
                  </a:lnTo>
                  <a:lnTo>
                    <a:pt x="471170" y="80136"/>
                  </a:lnTo>
                  <a:lnTo>
                    <a:pt x="435609" y="80136"/>
                  </a:lnTo>
                  <a:lnTo>
                    <a:pt x="435609" y="64007"/>
                  </a:lnTo>
                  <a:lnTo>
                    <a:pt x="471170" y="64007"/>
                  </a:lnTo>
                  <a:lnTo>
                    <a:pt x="471170" y="47751"/>
                  </a:lnTo>
                  <a:lnTo>
                    <a:pt x="435609" y="47751"/>
                  </a:lnTo>
                  <a:lnTo>
                    <a:pt x="435609" y="36321"/>
                  </a:lnTo>
                  <a:close/>
                </a:path>
                <a:path w="701040" h="173354">
                  <a:moveTo>
                    <a:pt x="511099" y="55752"/>
                  </a:moveTo>
                  <a:lnTo>
                    <a:pt x="491490" y="55752"/>
                  </a:lnTo>
                  <a:lnTo>
                    <a:pt x="485350" y="65018"/>
                  </a:lnTo>
                  <a:lnTo>
                    <a:pt x="479901" y="72437"/>
                  </a:lnTo>
                  <a:lnTo>
                    <a:pt x="475166" y="78023"/>
                  </a:lnTo>
                  <a:lnTo>
                    <a:pt x="471170" y="81787"/>
                  </a:lnTo>
                  <a:lnTo>
                    <a:pt x="491266" y="81787"/>
                  </a:lnTo>
                  <a:lnTo>
                    <a:pt x="494919" y="76961"/>
                  </a:lnTo>
                  <a:lnTo>
                    <a:pt x="501650" y="68198"/>
                  </a:lnTo>
                  <a:lnTo>
                    <a:pt x="517640" y="68198"/>
                  </a:lnTo>
                  <a:lnTo>
                    <a:pt x="515544" y="62483"/>
                  </a:lnTo>
                  <a:lnTo>
                    <a:pt x="506095" y="62483"/>
                  </a:lnTo>
                  <a:lnTo>
                    <a:pt x="511099" y="55752"/>
                  </a:lnTo>
                  <a:close/>
                </a:path>
                <a:path w="701040" h="173354">
                  <a:moveTo>
                    <a:pt x="517640" y="68198"/>
                  </a:moveTo>
                  <a:lnTo>
                    <a:pt x="501650" y="68198"/>
                  </a:lnTo>
                  <a:lnTo>
                    <a:pt x="504357" y="76961"/>
                  </a:lnTo>
                  <a:lnTo>
                    <a:pt x="505587" y="80771"/>
                  </a:lnTo>
                  <a:lnTo>
                    <a:pt x="499618" y="81152"/>
                  </a:lnTo>
                  <a:lnTo>
                    <a:pt x="494792" y="81406"/>
                  </a:lnTo>
                  <a:lnTo>
                    <a:pt x="489648" y="81787"/>
                  </a:lnTo>
                  <a:lnTo>
                    <a:pt x="522226" y="81787"/>
                  </a:lnTo>
                  <a:lnTo>
                    <a:pt x="521366" y="79057"/>
                  </a:lnTo>
                  <a:lnTo>
                    <a:pt x="518199" y="69722"/>
                  </a:lnTo>
                  <a:lnTo>
                    <a:pt x="517640" y="68198"/>
                  </a:lnTo>
                  <a:close/>
                </a:path>
                <a:path w="701040" h="173354">
                  <a:moveTo>
                    <a:pt x="471170" y="64007"/>
                  </a:moveTo>
                  <a:lnTo>
                    <a:pt x="451612" y="64007"/>
                  </a:lnTo>
                  <a:lnTo>
                    <a:pt x="451612" y="80136"/>
                  </a:lnTo>
                  <a:lnTo>
                    <a:pt x="471170" y="80136"/>
                  </a:lnTo>
                  <a:lnTo>
                    <a:pt x="471170" y="64007"/>
                  </a:lnTo>
                  <a:close/>
                </a:path>
                <a:path w="701040" h="173354">
                  <a:moveTo>
                    <a:pt x="408685" y="61975"/>
                  </a:moveTo>
                  <a:lnTo>
                    <a:pt x="398018" y="64007"/>
                  </a:lnTo>
                  <a:lnTo>
                    <a:pt x="409235" y="64007"/>
                  </a:lnTo>
                  <a:lnTo>
                    <a:pt x="408685" y="61975"/>
                  </a:lnTo>
                  <a:close/>
                </a:path>
                <a:path w="701040" h="173354">
                  <a:moveTo>
                    <a:pt x="514984" y="60959"/>
                  </a:moveTo>
                  <a:lnTo>
                    <a:pt x="506095" y="62483"/>
                  </a:lnTo>
                  <a:lnTo>
                    <a:pt x="515544" y="62483"/>
                  </a:lnTo>
                  <a:lnTo>
                    <a:pt x="514984" y="60959"/>
                  </a:lnTo>
                  <a:close/>
                </a:path>
                <a:path w="701040" h="173354">
                  <a:moveTo>
                    <a:pt x="385825" y="1904"/>
                  </a:moveTo>
                  <a:lnTo>
                    <a:pt x="378870" y="16527"/>
                  </a:lnTo>
                  <a:lnTo>
                    <a:pt x="372665" y="28209"/>
                  </a:lnTo>
                  <a:lnTo>
                    <a:pt x="367198" y="36962"/>
                  </a:lnTo>
                  <a:lnTo>
                    <a:pt x="362457" y="42798"/>
                  </a:lnTo>
                  <a:lnTo>
                    <a:pt x="368934" y="58546"/>
                  </a:lnTo>
                  <a:lnTo>
                    <a:pt x="372618" y="58038"/>
                  </a:lnTo>
                  <a:lnTo>
                    <a:pt x="377029" y="57699"/>
                  </a:lnTo>
                  <a:lnTo>
                    <a:pt x="376550" y="57699"/>
                  </a:lnTo>
                  <a:lnTo>
                    <a:pt x="383794" y="57403"/>
                  </a:lnTo>
                  <a:lnTo>
                    <a:pt x="402425" y="57403"/>
                  </a:lnTo>
                  <a:lnTo>
                    <a:pt x="406669" y="50974"/>
                  </a:lnTo>
                  <a:lnTo>
                    <a:pt x="412654" y="41782"/>
                  </a:lnTo>
                  <a:lnTo>
                    <a:pt x="383540" y="41782"/>
                  </a:lnTo>
                  <a:lnTo>
                    <a:pt x="387592" y="35375"/>
                  </a:lnTo>
                  <a:lnTo>
                    <a:pt x="392525" y="27384"/>
                  </a:lnTo>
                  <a:lnTo>
                    <a:pt x="398363" y="17797"/>
                  </a:lnTo>
                  <a:lnTo>
                    <a:pt x="405129" y="6603"/>
                  </a:lnTo>
                  <a:lnTo>
                    <a:pt x="385825" y="1904"/>
                  </a:lnTo>
                  <a:close/>
                </a:path>
                <a:path w="701040" h="173354">
                  <a:moveTo>
                    <a:pt x="518222" y="45973"/>
                  </a:moveTo>
                  <a:lnTo>
                    <a:pt x="471170" y="45973"/>
                  </a:lnTo>
                  <a:lnTo>
                    <a:pt x="476250" y="57149"/>
                  </a:lnTo>
                  <a:lnTo>
                    <a:pt x="479298" y="56641"/>
                  </a:lnTo>
                  <a:lnTo>
                    <a:pt x="484504" y="56133"/>
                  </a:lnTo>
                  <a:lnTo>
                    <a:pt x="491490" y="55752"/>
                  </a:lnTo>
                  <a:lnTo>
                    <a:pt x="511099" y="55752"/>
                  </a:lnTo>
                  <a:lnTo>
                    <a:pt x="512216" y="54250"/>
                  </a:lnTo>
                  <a:lnTo>
                    <a:pt x="518222" y="45973"/>
                  </a:lnTo>
                  <a:close/>
                </a:path>
                <a:path w="701040" h="173354">
                  <a:moveTo>
                    <a:pt x="471170" y="31622"/>
                  </a:moveTo>
                  <a:lnTo>
                    <a:pt x="451612" y="31622"/>
                  </a:lnTo>
                  <a:lnTo>
                    <a:pt x="451612" y="47751"/>
                  </a:lnTo>
                  <a:lnTo>
                    <a:pt x="471170" y="47751"/>
                  </a:lnTo>
                  <a:lnTo>
                    <a:pt x="471170" y="45973"/>
                  </a:lnTo>
                  <a:lnTo>
                    <a:pt x="518222" y="45973"/>
                  </a:lnTo>
                  <a:lnTo>
                    <a:pt x="521750" y="41020"/>
                  </a:lnTo>
                  <a:lnTo>
                    <a:pt x="492378" y="41020"/>
                  </a:lnTo>
                  <a:lnTo>
                    <a:pt x="490347" y="40893"/>
                  </a:lnTo>
                  <a:lnTo>
                    <a:pt x="471170" y="40893"/>
                  </a:lnTo>
                  <a:lnTo>
                    <a:pt x="471170" y="31622"/>
                  </a:lnTo>
                  <a:close/>
                </a:path>
                <a:path w="701040" h="173354">
                  <a:moveTo>
                    <a:pt x="402081" y="27177"/>
                  </a:moveTo>
                  <a:lnTo>
                    <a:pt x="398957" y="32511"/>
                  </a:lnTo>
                  <a:lnTo>
                    <a:pt x="393446" y="41655"/>
                  </a:lnTo>
                  <a:lnTo>
                    <a:pt x="389508" y="41782"/>
                  </a:lnTo>
                  <a:lnTo>
                    <a:pt x="412654" y="41782"/>
                  </a:lnTo>
                  <a:lnTo>
                    <a:pt x="416178" y="36321"/>
                  </a:lnTo>
                  <a:lnTo>
                    <a:pt x="435609" y="36321"/>
                  </a:lnTo>
                  <a:lnTo>
                    <a:pt x="435609" y="32511"/>
                  </a:lnTo>
                  <a:lnTo>
                    <a:pt x="416178" y="32511"/>
                  </a:lnTo>
                  <a:lnTo>
                    <a:pt x="402081" y="27177"/>
                  </a:lnTo>
                  <a:close/>
                </a:path>
                <a:path w="701040" h="173354">
                  <a:moveTo>
                    <a:pt x="509524" y="25780"/>
                  </a:moveTo>
                  <a:lnTo>
                    <a:pt x="506349" y="31241"/>
                  </a:lnTo>
                  <a:lnTo>
                    <a:pt x="503427" y="36321"/>
                  </a:lnTo>
                  <a:lnTo>
                    <a:pt x="500709" y="40893"/>
                  </a:lnTo>
                  <a:lnTo>
                    <a:pt x="500633" y="41020"/>
                  </a:lnTo>
                  <a:lnTo>
                    <a:pt x="521750" y="41020"/>
                  </a:lnTo>
                  <a:lnTo>
                    <a:pt x="527557" y="32765"/>
                  </a:lnTo>
                  <a:lnTo>
                    <a:pt x="509524" y="25780"/>
                  </a:lnTo>
                  <a:close/>
                </a:path>
                <a:path w="701040" h="173354">
                  <a:moveTo>
                    <a:pt x="494156" y="1523"/>
                  </a:moveTo>
                  <a:lnTo>
                    <a:pt x="486921" y="15622"/>
                  </a:lnTo>
                  <a:lnTo>
                    <a:pt x="480663" y="26876"/>
                  </a:lnTo>
                  <a:lnTo>
                    <a:pt x="475344" y="35375"/>
                  </a:lnTo>
                  <a:lnTo>
                    <a:pt x="471170" y="40893"/>
                  </a:lnTo>
                  <a:lnTo>
                    <a:pt x="490347" y="40893"/>
                  </a:lnTo>
                  <a:lnTo>
                    <a:pt x="494248" y="35153"/>
                  </a:lnTo>
                  <a:lnTo>
                    <a:pt x="499268" y="27638"/>
                  </a:lnTo>
                  <a:lnTo>
                    <a:pt x="505384" y="18337"/>
                  </a:lnTo>
                  <a:lnTo>
                    <a:pt x="512572" y="7238"/>
                  </a:lnTo>
                  <a:lnTo>
                    <a:pt x="494156" y="1523"/>
                  </a:lnTo>
                  <a:close/>
                </a:path>
                <a:path w="701040" h="173354">
                  <a:moveTo>
                    <a:pt x="471170" y="13715"/>
                  </a:moveTo>
                  <a:lnTo>
                    <a:pt x="416178" y="13715"/>
                  </a:lnTo>
                  <a:lnTo>
                    <a:pt x="416178" y="32511"/>
                  </a:lnTo>
                  <a:lnTo>
                    <a:pt x="435609" y="32511"/>
                  </a:lnTo>
                  <a:lnTo>
                    <a:pt x="435609" y="31622"/>
                  </a:lnTo>
                  <a:lnTo>
                    <a:pt x="471170" y="31622"/>
                  </a:lnTo>
                  <a:lnTo>
                    <a:pt x="471170" y="13715"/>
                  </a:lnTo>
                  <a:close/>
                </a:path>
                <a:path w="701040" h="173354">
                  <a:moveTo>
                    <a:pt x="435609" y="0"/>
                  </a:moveTo>
                  <a:lnTo>
                    <a:pt x="434594" y="4190"/>
                  </a:lnTo>
                  <a:lnTo>
                    <a:pt x="433197" y="8762"/>
                  </a:lnTo>
                  <a:lnTo>
                    <a:pt x="431419" y="13715"/>
                  </a:lnTo>
                  <a:lnTo>
                    <a:pt x="455295" y="13715"/>
                  </a:lnTo>
                  <a:lnTo>
                    <a:pt x="457326" y="9270"/>
                  </a:lnTo>
                  <a:lnTo>
                    <a:pt x="460755" y="888"/>
                  </a:lnTo>
                  <a:lnTo>
                    <a:pt x="435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86875" y="4178045"/>
              <a:ext cx="701040" cy="173355"/>
            </a:xfrm>
            <a:custGeom>
              <a:avLst/>
              <a:gdLst/>
              <a:ahLst/>
              <a:cxnLst/>
              <a:rect l="l" t="t" r="r" b="b"/>
              <a:pathLst>
                <a:path w="701040" h="173354">
                  <a:moveTo>
                    <a:pt x="47117" y="137159"/>
                  </a:moveTo>
                  <a:lnTo>
                    <a:pt x="47117" y="145414"/>
                  </a:lnTo>
                  <a:lnTo>
                    <a:pt x="125475" y="144144"/>
                  </a:lnTo>
                  <a:lnTo>
                    <a:pt x="125475" y="137159"/>
                  </a:lnTo>
                  <a:lnTo>
                    <a:pt x="47117" y="137159"/>
                  </a:lnTo>
                  <a:close/>
                </a:path>
                <a:path w="701040" h="173354">
                  <a:moveTo>
                    <a:pt x="47117" y="121919"/>
                  </a:moveTo>
                  <a:lnTo>
                    <a:pt x="47117" y="128523"/>
                  </a:lnTo>
                  <a:lnTo>
                    <a:pt x="125475" y="128523"/>
                  </a:lnTo>
                  <a:lnTo>
                    <a:pt x="125475" y="121919"/>
                  </a:lnTo>
                  <a:lnTo>
                    <a:pt x="47117" y="121919"/>
                  </a:lnTo>
                  <a:close/>
                </a:path>
                <a:path w="701040" h="173354">
                  <a:moveTo>
                    <a:pt x="639318" y="108457"/>
                  </a:moveTo>
                  <a:lnTo>
                    <a:pt x="657605" y="108457"/>
                  </a:lnTo>
                  <a:lnTo>
                    <a:pt x="657605" y="113029"/>
                  </a:lnTo>
                  <a:lnTo>
                    <a:pt x="672846" y="113029"/>
                  </a:lnTo>
                  <a:lnTo>
                    <a:pt x="672846" y="124967"/>
                  </a:lnTo>
                  <a:lnTo>
                    <a:pt x="657605" y="124967"/>
                  </a:lnTo>
                  <a:lnTo>
                    <a:pt x="657605" y="130174"/>
                  </a:lnTo>
                  <a:lnTo>
                    <a:pt x="657605" y="139699"/>
                  </a:lnTo>
                  <a:lnTo>
                    <a:pt x="652272" y="144779"/>
                  </a:lnTo>
                  <a:lnTo>
                    <a:pt x="641603" y="145795"/>
                  </a:lnTo>
                  <a:lnTo>
                    <a:pt x="636524" y="146049"/>
                  </a:lnTo>
                  <a:lnTo>
                    <a:pt x="629157" y="146303"/>
                  </a:lnTo>
                  <a:lnTo>
                    <a:pt x="619505" y="146303"/>
                  </a:lnTo>
                  <a:lnTo>
                    <a:pt x="618871" y="143255"/>
                  </a:lnTo>
                  <a:lnTo>
                    <a:pt x="617727" y="138683"/>
                  </a:lnTo>
                  <a:lnTo>
                    <a:pt x="616076" y="132460"/>
                  </a:lnTo>
                  <a:lnTo>
                    <a:pt x="619251" y="132587"/>
                  </a:lnTo>
                  <a:lnTo>
                    <a:pt x="624840" y="132714"/>
                  </a:lnTo>
                  <a:lnTo>
                    <a:pt x="632587" y="132714"/>
                  </a:lnTo>
                  <a:lnTo>
                    <a:pt x="637158" y="132714"/>
                  </a:lnTo>
                  <a:lnTo>
                    <a:pt x="639318" y="130809"/>
                  </a:lnTo>
                  <a:lnTo>
                    <a:pt x="639318" y="126872"/>
                  </a:lnTo>
                  <a:lnTo>
                    <a:pt x="639318" y="124967"/>
                  </a:lnTo>
                  <a:lnTo>
                    <a:pt x="598424" y="124967"/>
                  </a:lnTo>
                  <a:lnTo>
                    <a:pt x="602996" y="128015"/>
                  </a:lnTo>
                  <a:lnTo>
                    <a:pt x="607441" y="130936"/>
                  </a:lnTo>
                  <a:lnTo>
                    <a:pt x="611885" y="133730"/>
                  </a:lnTo>
                  <a:lnTo>
                    <a:pt x="599821" y="144525"/>
                  </a:lnTo>
                  <a:lnTo>
                    <a:pt x="594105" y="139826"/>
                  </a:lnTo>
                  <a:lnTo>
                    <a:pt x="588009" y="135127"/>
                  </a:lnTo>
                  <a:lnTo>
                    <a:pt x="581405" y="130428"/>
                  </a:lnTo>
                  <a:lnTo>
                    <a:pt x="587501" y="124967"/>
                  </a:lnTo>
                  <a:lnTo>
                    <a:pt x="570356" y="124967"/>
                  </a:lnTo>
                  <a:lnTo>
                    <a:pt x="570356" y="113029"/>
                  </a:lnTo>
                  <a:lnTo>
                    <a:pt x="639318" y="113029"/>
                  </a:lnTo>
                  <a:lnTo>
                    <a:pt x="639318" y="108457"/>
                  </a:lnTo>
                  <a:close/>
                </a:path>
                <a:path w="701040" h="173354">
                  <a:moveTo>
                    <a:pt x="47117" y="106552"/>
                  </a:moveTo>
                  <a:lnTo>
                    <a:pt x="47117" y="113156"/>
                  </a:lnTo>
                  <a:lnTo>
                    <a:pt x="125475" y="113156"/>
                  </a:lnTo>
                  <a:lnTo>
                    <a:pt x="125475" y="106552"/>
                  </a:lnTo>
                  <a:lnTo>
                    <a:pt x="47117" y="106552"/>
                  </a:lnTo>
                  <a:close/>
                </a:path>
                <a:path w="701040" h="173354">
                  <a:moveTo>
                    <a:pt x="240283" y="91439"/>
                  </a:moveTo>
                  <a:lnTo>
                    <a:pt x="240283" y="100329"/>
                  </a:lnTo>
                  <a:lnTo>
                    <a:pt x="258191" y="100329"/>
                  </a:lnTo>
                  <a:lnTo>
                    <a:pt x="258191" y="91439"/>
                  </a:lnTo>
                  <a:lnTo>
                    <a:pt x="240283" y="91439"/>
                  </a:lnTo>
                  <a:close/>
                </a:path>
                <a:path w="701040" h="173354">
                  <a:moveTo>
                    <a:pt x="200914" y="91439"/>
                  </a:moveTo>
                  <a:lnTo>
                    <a:pt x="200914" y="100329"/>
                  </a:lnTo>
                  <a:lnTo>
                    <a:pt x="219075" y="100329"/>
                  </a:lnTo>
                  <a:lnTo>
                    <a:pt x="219075" y="91439"/>
                  </a:lnTo>
                  <a:lnTo>
                    <a:pt x="200914" y="91439"/>
                  </a:lnTo>
                  <a:close/>
                </a:path>
                <a:path w="701040" h="173354">
                  <a:moveTo>
                    <a:pt x="630808" y="90042"/>
                  </a:moveTo>
                  <a:lnTo>
                    <a:pt x="630808" y="97027"/>
                  </a:lnTo>
                  <a:lnTo>
                    <a:pt x="638048" y="96900"/>
                  </a:lnTo>
                  <a:lnTo>
                    <a:pt x="644778" y="96773"/>
                  </a:lnTo>
                  <a:lnTo>
                    <a:pt x="651001" y="96646"/>
                  </a:lnTo>
                  <a:lnTo>
                    <a:pt x="649985" y="95757"/>
                  </a:lnTo>
                  <a:lnTo>
                    <a:pt x="648970" y="94614"/>
                  </a:lnTo>
                  <a:lnTo>
                    <a:pt x="647953" y="93471"/>
                  </a:lnTo>
                  <a:lnTo>
                    <a:pt x="653796" y="90042"/>
                  </a:lnTo>
                  <a:lnTo>
                    <a:pt x="630808" y="90042"/>
                  </a:lnTo>
                  <a:close/>
                </a:path>
                <a:path w="701040" h="173354">
                  <a:moveTo>
                    <a:pt x="25400" y="80771"/>
                  </a:moveTo>
                  <a:lnTo>
                    <a:pt x="24383" y="85089"/>
                  </a:lnTo>
                  <a:lnTo>
                    <a:pt x="22987" y="89153"/>
                  </a:lnTo>
                  <a:lnTo>
                    <a:pt x="21208" y="92963"/>
                  </a:lnTo>
                  <a:lnTo>
                    <a:pt x="96139" y="92963"/>
                  </a:lnTo>
                  <a:lnTo>
                    <a:pt x="94106" y="89661"/>
                  </a:lnTo>
                  <a:lnTo>
                    <a:pt x="91567" y="85597"/>
                  </a:lnTo>
                  <a:lnTo>
                    <a:pt x="88646" y="80771"/>
                  </a:lnTo>
                  <a:lnTo>
                    <a:pt x="25400" y="80771"/>
                  </a:lnTo>
                  <a:close/>
                </a:path>
                <a:path w="701040" h="173354">
                  <a:moveTo>
                    <a:pt x="630808" y="74548"/>
                  </a:moveTo>
                  <a:lnTo>
                    <a:pt x="630808" y="80644"/>
                  </a:lnTo>
                  <a:lnTo>
                    <a:pt x="650875" y="80644"/>
                  </a:lnTo>
                  <a:lnTo>
                    <a:pt x="650875" y="74548"/>
                  </a:lnTo>
                  <a:lnTo>
                    <a:pt x="630808" y="74548"/>
                  </a:lnTo>
                  <a:close/>
                </a:path>
                <a:path w="701040" h="173354">
                  <a:moveTo>
                    <a:pt x="593725" y="74548"/>
                  </a:moveTo>
                  <a:lnTo>
                    <a:pt x="593725" y="80644"/>
                  </a:lnTo>
                  <a:lnTo>
                    <a:pt x="613282" y="80644"/>
                  </a:lnTo>
                  <a:lnTo>
                    <a:pt x="613282" y="74548"/>
                  </a:lnTo>
                  <a:lnTo>
                    <a:pt x="593725" y="74548"/>
                  </a:lnTo>
                  <a:close/>
                </a:path>
                <a:path w="701040" h="173354">
                  <a:moveTo>
                    <a:pt x="240283" y="70103"/>
                  </a:moveTo>
                  <a:lnTo>
                    <a:pt x="240283" y="78993"/>
                  </a:lnTo>
                  <a:lnTo>
                    <a:pt x="258191" y="78993"/>
                  </a:lnTo>
                  <a:lnTo>
                    <a:pt x="258191" y="70103"/>
                  </a:lnTo>
                  <a:lnTo>
                    <a:pt x="240283" y="70103"/>
                  </a:lnTo>
                  <a:close/>
                </a:path>
                <a:path w="701040" h="173354">
                  <a:moveTo>
                    <a:pt x="200914" y="70103"/>
                  </a:moveTo>
                  <a:lnTo>
                    <a:pt x="200914" y="78993"/>
                  </a:lnTo>
                  <a:lnTo>
                    <a:pt x="219075" y="78993"/>
                  </a:lnTo>
                  <a:lnTo>
                    <a:pt x="219075" y="70103"/>
                  </a:lnTo>
                  <a:lnTo>
                    <a:pt x="200914" y="70103"/>
                  </a:lnTo>
                  <a:close/>
                </a:path>
                <a:path w="701040" h="173354">
                  <a:moveTo>
                    <a:pt x="394843" y="68706"/>
                  </a:moveTo>
                  <a:lnTo>
                    <a:pt x="391668" y="73532"/>
                  </a:lnTo>
                  <a:lnTo>
                    <a:pt x="388620" y="77977"/>
                  </a:lnTo>
                  <a:lnTo>
                    <a:pt x="385699" y="82041"/>
                  </a:lnTo>
                  <a:lnTo>
                    <a:pt x="387857" y="81914"/>
                  </a:lnTo>
                  <a:lnTo>
                    <a:pt x="392175" y="81533"/>
                  </a:lnTo>
                  <a:lnTo>
                    <a:pt x="398779" y="81152"/>
                  </a:lnTo>
                  <a:lnTo>
                    <a:pt x="397382" y="76707"/>
                  </a:lnTo>
                  <a:lnTo>
                    <a:pt x="396113" y="72643"/>
                  </a:lnTo>
                  <a:lnTo>
                    <a:pt x="394843" y="68706"/>
                  </a:lnTo>
                  <a:close/>
                </a:path>
                <a:path w="701040" h="173354">
                  <a:moveTo>
                    <a:pt x="501650" y="68198"/>
                  </a:moveTo>
                  <a:lnTo>
                    <a:pt x="498348" y="72516"/>
                  </a:lnTo>
                  <a:lnTo>
                    <a:pt x="494919" y="76961"/>
                  </a:lnTo>
                  <a:lnTo>
                    <a:pt x="491363" y="81660"/>
                  </a:lnTo>
                  <a:lnTo>
                    <a:pt x="494792" y="81406"/>
                  </a:lnTo>
                  <a:lnTo>
                    <a:pt x="499618" y="81152"/>
                  </a:lnTo>
                  <a:lnTo>
                    <a:pt x="505587" y="80771"/>
                  </a:lnTo>
                  <a:lnTo>
                    <a:pt x="504317" y="76834"/>
                  </a:lnTo>
                  <a:lnTo>
                    <a:pt x="503047" y="72643"/>
                  </a:lnTo>
                  <a:lnTo>
                    <a:pt x="501650" y="68198"/>
                  </a:lnTo>
                  <a:close/>
                </a:path>
                <a:path w="701040" h="173354">
                  <a:moveTo>
                    <a:pt x="435609" y="64007"/>
                  </a:moveTo>
                  <a:lnTo>
                    <a:pt x="435609" y="80136"/>
                  </a:lnTo>
                  <a:lnTo>
                    <a:pt x="451612" y="80136"/>
                  </a:lnTo>
                  <a:lnTo>
                    <a:pt x="451612" y="64007"/>
                  </a:lnTo>
                  <a:lnTo>
                    <a:pt x="435609" y="64007"/>
                  </a:lnTo>
                  <a:close/>
                </a:path>
                <a:path w="701040" h="173354">
                  <a:moveTo>
                    <a:pt x="630808" y="59689"/>
                  </a:moveTo>
                  <a:lnTo>
                    <a:pt x="630808" y="65404"/>
                  </a:lnTo>
                  <a:lnTo>
                    <a:pt x="650875" y="65404"/>
                  </a:lnTo>
                  <a:lnTo>
                    <a:pt x="650875" y="59689"/>
                  </a:lnTo>
                  <a:lnTo>
                    <a:pt x="630808" y="59689"/>
                  </a:lnTo>
                  <a:close/>
                </a:path>
                <a:path w="701040" h="173354">
                  <a:moveTo>
                    <a:pt x="593725" y="59689"/>
                  </a:moveTo>
                  <a:lnTo>
                    <a:pt x="593725" y="65404"/>
                  </a:lnTo>
                  <a:lnTo>
                    <a:pt x="613282" y="65404"/>
                  </a:lnTo>
                  <a:lnTo>
                    <a:pt x="613282" y="59689"/>
                  </a:lnTo>
                  <a:lnTo>
                    <a:pt x="593725" y="59689"/>
                  </a:lnTo>
                  <a:close/>
                </a:path>
                <a:path w="701040" h="173354">
                  <a:moveTo>
                    <a:pt x="59054" y="59562"/>
                  </a:moveTo>
                  <a:lnTo>
                    <a:pt x="59054" y="68579"/>
                  </a:lnTo>
                  <a:lnTo>
                    <a:pt x="72263" y="68579"/>
                  </a:lnTo>
                  <a:lnTo>
                    <a:pt x="72263" y="59562"/>
                  </a:lnTo>
                  <a:lnTo>
                    <a:pt x="59054" y="59562"/>
                  </a:lnTo>
                  <a:close/>
                </a:path>
                <a:path w="701040" h="173354">
                  <a:moveTo>
                    <a:pt x="27813" y="59562"/>
                  </a:moveTo>
                  <a:lnTo>
                    <a:pt x="27813" y="63372"/>
                  </a:lnTo>
                  <a:lnTo>
                    <a:pt x="27685" y="66420"/>
                  </a:lnTo>
                  <a:lnTo>
                    <a:pt x="27431" y="68579"/>
                  </a:lnTo>
                  <a:lnTo>
                    <a:pt x="40894" y="68579"/>
                  </a:lnTo>
                  <a:lnTo>
                    <a:pt x="40894" y="59562"/>
                  </a:lnTo>
                  <a:lnTo>
                    <a:pt x="27813" y="59562"/>
                  </a:lnTo>
                  <a:close/>
                </a:path>
                <a:path w="701040" h="173354">
                  <a:moveTo>
                    <a:pt x="112775" y="55371"/>
                  </a:moveTo>
                  <a:lnTo>
                    <a:pt x="117094" y="59689"/>
                  </a:lnTo>
                  <a:lnTo>
                    <a:pt x="122174" y="63372"/>
                  </a:lnTo>
                  <a:lnTo>
                    <a:pt x="128143" y="66293"/>
                  </a:lnTo>
                  <a:lnTo>
                    <a:pt x="133223" y="63118"/>
                  </a:lnTo>
                  <a:lnTo>
                    <a:pt x="137414" y="59435"/>
                  </a:lnTo>
                  <a:lnTo>
                    <a:pt x="140716" y="55371"/>
                  </a:lnTo>
                  <a:lnTo>
                    <a:pt x="112775" y="55371"/>
                  </a:lnTo>
                  <a:close/>
                </a:path>
                <a:path w="701040" h="173354">
                  <a:moveTo>
                    <a:pt x="471170" y="45973"/>
                  </a:moveTo>
                  <a:lnTo>
                    <a:pt x="471170" y="81787"/>
                  </a:lnTo>
                  <a:lnTo>
                    <a:pt x="475166" y="78023"/>
                  </a:lnTo>
                  <a:lnTo>
                    <a:pt x="479901" y="72437"/>
                  </a:lnTo>
                  <a:lnTo>
                    <a:pt x="485350" y="65018"/>
                  </a:lnTo>
                  <a:lnTo>
                    <a:pt x="491490" y="55752"/>
                  </a:lnTo>
                  <a:lnTo>
                    <a:pt x="484504" y="56133"/>
                  </a:lnTo>
                  <a:lnTo>
                    <a:pt x="479298" y="56641"/>
                  </a:lnTo>
                  <a:lnTo>
                    <a:pt x="476250" y="57149"/>
                  </a:lnTo>
                  <a:lnTo>
                    <a:pt x="471170" y="45973"/>
                  </a:lnTo>
                  <a:close/>
                </a:path>
                <a:path w="701040" h="173354">
                  <a:moveTo>
                    <a:pt x="416178" y="36321"/>
                  </a:moveTo>
                  <a:lnTo>
                    <a:pt x="411323" y="43844"/>
                  </a:lnTo>
                  <a:lnTo>
                    <a:pt x="406669" y="50974"/>
                  </a:lnTo>
                  <a:lnTo>
                    <a:pt x="402230" y="57699"/>
                  </a:lnTo>
                  <a:lnTo>
                    <a:pt x="398018" y="64007"/>
                  </a:lnTo>
                  <a:lnTo>
                    <a:pt x="408685" y="61975"/>
                  </a:lnTo>
                  <a:lnTo>
                    <a:pt x="410088" y="67163"/>
                  </a:lnTo>
                  <a:lnTo>
                    <a:pt x="411813" y="73374"/>
                  </a:lnTo>
                  <a:lnTo>
                    <a:pt x="413847" y="80585"/>
                  </a:lnTo>
                  <a:lnTo>
                    <a:pt x="416178" y="88772"/>
                  </a:lnTo>
                  <a:lnTo>
                    <a:pt x="416178" y="36321"/>
                  </a:lnTo>
                  <a:close/>
                </a:path>
                <a:path w="701040" h="173354">
                  <a:moveTo>
                    <a:pt x="435609" y="31622"/>
                  </a:moveTo>
                  <a:lnTo>
                    <a:pt x="435609" y="47751"/>
                  </a:lnTo>
                  <a:lnTo>
                    <a:pt x="451612" y="47751"/>
                  </a:lnTo>
                  <a:lnTo>
                    <a:pt x="451612" y="31622"/>
                  </a:lnTo>
                  <a:lnTo>
                    <a:pt x="435609" y="31622"/>
                  </a:lnTo>
                  <a:close/>
                </a:path>
                <a:path w="701040" h="173354">
                  <a:moveTo>
                    <a:pt x="613282" y="27304"/>
                  </a:moveTo>
                  <a:lnTo>
                    <a:pt x="630808" y="27304"/>
                  </a:lnTo>
                  <a:lnTo>
                    <a:pt x="630808" y="32257"/>
                  </a:lnTo>
                  <a:lnTo>
                    <a:pt x="670941" y="32257"/>
                  </a:lnTo>
                  <a:lnTo>
                    <a:pt x="670941" y="44195"/>
                  </a:lnTo>
                  <a:lnTo>
                    <a:pt x="630808" y="44195"/>
                  </a:lnTo>
                  <a:lnTo>
                    <a:pt x="630808" y="49656"/>
                  </a:lnTo>
                  <a:lnTo>
                    <a:pt x="668654" y="49656"/>
                  </a:lnTo>
                  <a:lnTo>
                    <a:pt x="668654" y="90042"/>
                  </a:lnTo>
                  <a:lnTo>
                    <a:pt x="663194" y="90042"/>
                  </a:lnTo>
                  <a:lnTo>
                    <a:pt x="668527" y="94868"/>
                  </a:lnTo>
                  <a:lnTo>
                    <a:pt x="673480" y="99440"/>
                  </a:lnTo>
                  <a:lnTo>
                    <a:pt x="677799" y="103631"/>
                  </a:lnTo>
                  <a:lnTo>
                    <a:pt x="666242" y="111632"/>
                  </a:lnTo>
                  <a:lnTo>
                    <a:pt x="665733" y="111124"/>
                  </a:lnTo>
                  <a:lnTo>
                    <a:pt x="663955" y="109346"/>
                  </a:lnTo>
                  <a:lnTo>
                    <a:pt x="660780" y="106425"/>
                  </a:lnTo>
                  <a:lnTo>
                    <a:pt x="639375" y="106924"/>
                  </a:lnTo>
                  <a:lnTo>
                    <a:pt x="617458" y="107457"/>
                  </a:lnTo>
                  <a:lnTo>
                    <a:pt x="595040" y="108015"/>
                  </a:lnTo>
                  <a:lnTo>
                    <a:pt x="572134" y="108584"/>
                  </a:lnTo>
                  <a:lnTo>
                    <a:pt x="613282" y="97281"/>
                  </a:lnTo>
                  <a:lnTo>
                    <a:pt x="613282" y="90042"/>
                  </a:lnTo>
                  <a:lnTo>
                    <a:pt x="593725" y="90042"/>
                  </a:lnTo>
                  <a:lnTo>
                    <a:pt x="593725" y="94360"/>
                  </a:lnTo>
                  <a:lnTo>
                    <a:pt x="575691" y="94360"/>
                  </a:lnTo>
                  <a:lnTo>
                    <a:pt x="575691" y="49656"/>
                  </a:lnTo>
                  <a:lnTo>
                    <a:pt x="613282" y="49656"/>
                  </a:lnTo>
                  <a:lnTo>
                    <a:pt x="613282" y="44195"/>
                  </a:lnTo>
                  <a:lnTo>
                    <a:pt x="572516" y="44195"/>
                  </a:lnTo>
                  <a:lnTo>
                    <a:pt x="572516" y="32257"/>
                  </a:lnTo>
                  <a:lnTo>
                    <a:pt x="613282" y="32257"/>
                  </a:lnTo>
                  <a:lnTo>
                    <a:pt x="613282" y="27304"/>
                  </a:lnTo>
                  <a:close/>
                </a:path>
                <a:path w="701040" h="173354">
                  <a:moveTo>
                    <a:pt x="565530" y="24764"/>
                  </a:moveTo>
                  <a:lnTo>
                    <a:pt x="565530" y="148716"/>
                  </a:lnTo>
                  <a:lnTo>
                    <a:pt x="678306" y="148716"/>
                  </a:lnTo>
                  <a:lnTo>
                    <a:pt x="678306" y="24764"/>
                  </a:lnTo>
                  <a:lnTo>
                    <a:pt x="565530" y="24764"/>
                  </a:lnTo>
                  <a:close/>
                </a:path>
                <a:path w="701040" h="173354">
                  <a:moveTo>
                    <a:pt x="543305" y="7238"/>
                  </a:moveTo>
                  <a:lnTo>
                    <a:pt x="700658" y="7238"/>
                  </a:lnTo>
                  <a:lnTo>
                    <a:pt x="700658" y="171703"/>
                  </a:lnTo>
                  <a:lnTo>
                    <a:pt x="678306" y="171703"/>
                  </a:lnTo>
                  <a:lnTo>
                    <a:pt x="678306" y="166115"/>
                  </a:lnTo>
                  <a:lnTo>
                    <a:pt x="565530" y="166115"/>
                  </a:lnTo>
                  <a:lnTo>
                    <a:pt x="565530" y="171830"/>
                  </a:lnTo>
                  <a:lnTo>
                    <a:pt x="543305" y="171830"/>
                  </a:lnTo>
                  <a:lnTo>
                    <a:pt x="543305" y="7238"/>
                  </a:lnTo>
                  <a:close/>
                </a:path>
                <a:path w="701040" h="173354">
                  <a:moveTo>
                    <a:pt x="101980" y="4571"/>
                  </a:moveTo>
                  <a:lnTo>
                    <a:pt x="154813" y="4571"/>
                  </a:lnTo>
                  <a:lnTo>
                    <a:pt x="154813" y="17398"/>
                  </a:lnTo>
                  <a:lnTo>
                    <a:pt x="154813" y="22351"/>
                  </a:lnTo>
                  <a:lnTo>
                    <a:pt x="157860" y="24891"/>
                  </a:lnTo>
                  <a:lnTo>
                    <a:pt x="163956" y="24891"/>
                  </a:lnTo>
                  <a:lnTo>
                    <a:pt x="172847" y="24891"/>
                  </a:lnTo>
                  <a:lnTo>
                    <a:pt x="171830" y="28955"/>
                  </a:lnTo>
                  <a:lnTo>
                    <a:pt x="170560" y="33400"/>
                  </a:lnTo>
                  <a:lnTo>
                    <a:pt x="169037" y="38099"/>
                  </a:lnTo>
                  <a:lnTo>
                    <a:pt x="153162" y="38099"/>
                  </a:lnTo>
                  <a:lnTo>
                    <a:pt x="142367" y="38099"/>
                  </a:lnTo>
                  <a:lnTo>
                    <a:pt x="137032" y="33273"/>
                  </a:lnTo>
                  <a:lnTo>
                    <a:pt x="137032" y="23621"/>
                  </a:lnTo>
                  <a:lnTo>
                    <a:pt x="137032" y="18922"/>
                  </a:lnTo>
                  <a:lnTo>
                    <a:pt x="119633" y="18922"/>
                  </a:lnTo>
                  <a:lnTo>
                    <a:pt x="118872" y="25542"/>
                  </a:lnTo>
                  <a:lnTo>
                    <a:pt x="116395" y="31495"/>
                  </a:lnTo>
                  <a:lnTo>
                    <a:pt x="112204" y="36782"/>
                  </a:lnTo>
                  <a:lnTo>
                    <a:pt x="106299" y="41401"/>
                  </a:lnTo>
                  <a:lnTo>
                    <a:pt x="163322" y="41401"/>
                  </a:lnTo>
                  <a:lnTo>
                    <a:pt x="163322" y="53974"/>
                  </a:lnTo>
                  <a:lnTo>
                    <a:pt x="159700" y="59310"/>
                  </a:lnTo>
                  <a:lnTo>
                    <a:pt x="155686" y="64277"/>
                  </a:lnTo>
                  <a:lnTo>
                    <a:pt x="151266" y="68887"/>
                  </a:lnTo>
                  <a:lnTo>
                    <a:pt x="146430" y="73151"/>
                  </a:lnTo>
                  <a:lnTo>
                    <a:pt x="152715" y="74648"/>
                  </a:lnTo>
                  <a:lnTo>
                    <a:pt x="159369" y="75882"/>
                  </a:lnTo>
                  <a:lnTo>
                    <a:pt x="166379" y="76831"/>
                  </a:lnTo>
                  <a:lnTo>
                    <a:pt x="173735" y="77469"/>
                  </a:lnTo>
                  <a:lnTo>
                    <a:pt x="170942" y="82168"/>
                  </a:lnTo>
                  <a:lnTo>
                    <a:pt x="168021" y="87375"/>
                  </a:lnTo>
                  <a:lnTo>
                    <a:pt x="165100" y="93344"/>
                  </a:lnTo>
                  <a:lnTo>
                    <a:pt x="155100" y="91846"/>
                  </a:lnTo>
                  <a:lnTo>
                    <a:pt x="145684" y="89836"/>
                  </a:lnTo>
                  <a:lnTo>
                    <a:pt x="136864" y="87326"/>
                  </a:lnTo>
                  <a:lnTo>
                    <a:pt x="128650" y="84327"/>
                  </a:lnTo>
                  <a:lnTo>
                    <a:pt x="122652" y="86873"/>
                  </a:lnTo>
                  <a:lnTo>
                    <a:pt x="116284" y="89169"/>
                  </a:lnTo>
                  <a:lnTo>
                    <a:pt x="109559" y="91203"/>
                  </a:lnTo>
                  <a:lnTo>
                    <a:pt x="102489" y="92963"/>
                  </a:lnTo>
                  <a:lnTo>
                    <a:pt x="158115" y="92963"/>
                  </a:lnTo>
                  <a:lnTo>
                    <a:pt x="158115" y="106552"/>
                  </a:lnTo>
                  <a:lnTo>
                    <a:pt x="146939" y="106552"/>
                  </a:lnTo>
                  <a:lnTo>
                    <a:pt x="146939" y="143763"/>
                  </a:lnTo>
                  <a:lnTo>
                    <a:pt x="173100" y="143509"/>
                  </a:lnTo>
                  <a:lnTo>
                    <a:pt x="173100" y="159892"/>
                  </a:lnTo>
                  <a:lnTo>
                    <a:pt x="146939" y="160146"/>
                  </a:lnTo>
                  <a:lnTo>
                    <a:pt x="146939" y="172211"/>
                  </a:lnTo>
                  <a:lnTo>
                    <a:pt x="125475" y="172211"/>
                  </a:lnTo>
                  <a:lnTo>
                    <a:pt x="125475" y="160527"/>
                  </a:lnTo>
                  <a:lnTo>
                    <a:pt x="1397" y="162686"/>
                  </a:lnTo>
                  <a:lnTo>
                    <a:pt x="1397" y="145922"/>
                  </a:lnTo>
                  <a:lnTo>
                    <a:pt x="25780" y="145541"/>
                  </a:lnTo>
                  <a:lnTo>
                    <a:pt x="25780" y="106552"/>
                  </a:lnTo>
                  <a:lnTo>
                    <a:pt x="19176" y="106552"/>
                  </a:lnTo>
                  <a:lnTo>
                    <a:pt x="19176" y="97154"/>
                  </a:lnTo>
                  <a:lnTo>
                    <a:pt x="17399" y="100456"/>
                  </a:lnTo>
                  <a:lnTo>
                    <a:pt x="15367" y="103377"/>
                  </a:lnTo>
                  <a:lnTo>
                    <a:pt x="13080" y="106171"/>
                  </a:lnTo>
                  <a:lnTo>
                    <a:pt x="9651" y="101853"/>
                  </a:lnTo>
                  <a:lnTo>
                    <a:pt x="5333" y="97408"/>
                  </a:lnTo>
                  <a:lnTo>
                    <a:pt x="0" y="92582"/>
                  </a:lnTo>
                  <a:lnTo>
                    <a:pt x="4927" y="86084"/>
                  </a:lnTo>
                  <a:lnTo>
                    <a:pt x="8461" y="78406"/>
                  </a:lnTo>
                  <a:lnTo>
                    <a:pt x="10590" y="69562"/>
                  </a:lnTo>
                  <a:lnTo>
                    <a:pt x="11302" y="59562"/>
                  </a:lnTo>
                  <a:lnTo>
                    <a:pt x="11302" y="46862"/>
                  </a:lnTo>
                  <a:lnTo>
                    <a:pt x="88900" y="46862"/>
                  </a:lnTo>
                  <a:lnTo>
                    <a:pt x="88900" y="79755"/>
                  </a:lnTo>
                  <a:lnTo>
                    <a:pt x="96900" y="78358"/>
                  </a:lnTo>
                  <a:lnTo>
                    <a:pt x="104140" y="76580"/>
                  </a:lnTo>
                  <a:lnTo>
                    <a:pt x="110490" y="74294"/>
                  </a:lnTo>
                  <a:lnTo>
                    <a:pt x="104521" y="70103"/>
                  </a:lnTo>
                  <a:lnTo>
                    <a:pt x="99187" y="65150"/>
                  </a:lnTo>
                  <a:lnTo>
                    <a:pt x="94488" y="59562"/>
                  </a:lnTo>
                  <a:lnTo>
                    <a:pt x="100456" y="55371"/>
                  </a:lnTo>
                  <a:lnTo>
                    <a:pt x="93091" y="55371"/>
                  </a:lnTo>
                  <a:lnTo>
                    <a:pt x="93091" y="41401"/>
                  </a:lnTo>
                  <a:lnTo>
                    <a:pt x="102489" y="41401"/>
                  </a:lnTo>
                  <a:lnTo>
                    <a:pt x="98044" y="37464"/>
                  </a:lnTo>
                  <a:lnTo>
                    <a:pt x="93852" y="34289"/>
                  </a:lnTo>
                  <a:lnTo>
                    <a:pt x="90043" y="31622"/>
                  </a:lnTo>
                  <a:lnTo>
                    <a:pt x="95250" y="28955"/>
                  </a:lnTo>
                  <a:lnTo>
                    <a:pt x="98425" y="25907"/>
                  </a:lnTo>
                  <a:lnTo>
                    <a:pt x="99695" y="22859"/>
                  </a:lnTo>
                  <a:lnTo>
                    <a:pt x="101219" y="19684"/>
                  </a:lnTo>
                  <a:lnTo>
                    <a:pt x="101980" y="13588"/>
                  </a:lnTo>
                  <a:lnTo>
                    <a:pt x="101980" y="4571"/>
                  </a:lnTo>
                  <a:close/>
                </a:path>
                <a:path w="701040" h="173354">
                  <a:moveTo>
                    <a:pt x="38989" y="634"/>
                  </a:moveTo>
                  <a:lnTo>
                    <a:pt x="60959" y="634"/>
                  </a:lnTo>
                  <a:lnTo>
                    <a:pt x="60959" y="9270"/>
                  </a:lnTo>
                  <a:lnTo>
                    <a:pt x="95250" y="9270"/>
                  </a:lnTo>
                  <a:lnTo>
                    <a:pt x="95250" y="22478"/>
                  </a:lnTo>
                  <a:lnTo>
                    <a:pt x="60959" y="22478"/>
                  </a:lnTo>
                  <a:lnTo>
                    <a:pt x="60959" y="28701"/>
                  </a:lnTo>
                  <a:lnTo>
                    <a:pt x="89153" y="28701"/>
                  </a:lnTo>
                  <a:lnTo>
                    <a:pt x="89153" y="40766"/>
                  </a:lnTo>
                  <a:lnTo>
                    <a:pt x="9525" y="40766"/>
                  </a:lnTo>
                  <a:lnTo>
                    <a:pt x="9525" y="28701"/>
                  </a:lnTo>
                  <a:lnTo>
                    <a:pt x="38989" y="28701"/>
                  </a:lnTo>
                  <a:lnTo>
                    <a:pt x="38989" y="22478"/>
                  </a:lnTo>
                  <a:lnTo>
                    <a:pt x="2540" y="22478"/>
                  </a:lnTo>
                  <a:lnTo>
                    <a:pt x="2540" y="9270"/>
                  </a:lnTo>
                  <a:lnTo>
                    <a:pt x="38989" y="9270"/>
                  </a:lnTo>
                  <a:lnTo>
                    <a:pt x="38989" y="634"/>
                  </a:lnTo>
                  <a:close/>
                </a:path>
                <a:path w="701040" h="173354">
                  <a:moveTo>
                    <a:pt x="292100" y="380"/>
                  </a:moveTo>
                  <a:lnTo>
                    <a:pt x="312927" y="380"/>
                  </a:lnTo>
                  <a:lnTo>
                    <a:pt x="312739" y="8312"/>
                  </a:lnTo>
                  <a:lnTo>
                    <a:pt x="312562" y="16113"/>
                  </a:lnTo>
                  <a:lnTo>
                    <a:pt x="312410" y="23794"/>
                  </a:lnTo>
                  <a:lnTo>
                    <a:pt x="312293" y="31368"/>
                  </a:lnTo>
                  <a:lnTo>
                    <a:pt x="346455" y="31368"/>
                  </a:lnTo>
                  <a:lnTo>
                    <a:pt x="346075" y="60702"/>
                  </a:lnTo>
                  <a:lnTo>
                    <a:pt x="345313" y="115272"/>
                  </a:lnTo>
                  <a:lnTo>
                    <a:pt x="338756" y="160305"/>
                  </a:lnTo>
                  <a:lnTo>
                    <a:pt x="305943" y="169417"/>
                  </a:lnTo>
                  <a:lnTo>
                    <a:pt x="304926" y="162305"/>
                  </a:lnTo>
                  <a:lnTo>
                    <a:pt x="303529" y="154812"/>
                  </a:lnTo>
                  <a:lnTo>
                    <a:pt x="301878" y="146811"/>
                  </a:lnTo>
                  <a:lnTo>
                    <a:pt x="306704" y="147065"/>
                  </a:lnTo>
                  <a:lnTo>
                    <a:pt x="311530" y="147319"/>
                  </a:lnTo>
                  <a:lnTo>
                    <a:pt x="316483" y="147319"/>
                  </a:lnTo>
                  <a:lnTo>
                    <a:pt x="321437" y="147446"/>
                  </a:lnTo>
                  <a:lnTo>
                    <a:pt x="324103" y="144017"/>
                  </a:lnTo>
                  <a:lnTo>
                    <a:pt x="324484" y="137159"/>
                  </a:lnTo>
                  <a:lnTo>
                    <a:pt x="325292" y="118756"/>
                  </a:lnTo>
                  <a:lnTo>
                    <a:pt x="325802" y="98615"/>
                  </a:lnTo>
                  <a:lnTo>
                    <a:pt x="326003" y="76759"/>
                  </a:lnTo>
                  <a:lnTo>
                    <a:pt x="325881" y="53212"/>
                  </a:lnTo>
                  <a:lnTo>
                    <a:pt x="312039" y="53212"/>
                  </a:lnTo>
                  <a:lnTo>
                    <a:pt x="311417" y="73931"/>
                  </a:lnTo>
                  <a:lnTo>
                    <a:pt x="310308" y="92471"/>
                  </a:lnTo>
                  <a:lnTo>
                    <a:pt x="302887" y="137328"/>
                  </a:lnTo>
                  <a:lnTo>
                    <a:pt x="285242" y="173100"/>
                  </a:lnTo>
                  <a:lnTo>
                    <a:pt x="282321" y="169417"/>
                  </a:lnTo>
                  <a:lnTo>
                    <a:pt x="278383" y="165226"/>
                  </a:lnTo>
                  <a:lnTo>
                    <a:pt x="273303" y="160400"/>
                  </a:lnTo>
                  <a:lnTo>
                    <a:pt x="273176" y="161670"/>
                  </a:lnTo>
                  <a:lnTo>
                    <a:pt x="273176" y="162940"/>
                  </a:lnTo>
                  <a:lnTo>
                    <a:pt x="273050" y="164210"/>
                  </a:lnTo>
                  <a:lnTo>
                    <a:pt x="251332" y="164947"/>
                  </a:lnTo>
                  <a:lnTo>
                    <a:pt x="228853" y="165814"/>
                  </a:lnTo>
                  <a:lnTo>
                    <a:pt x="205612" y="166800"/>
                  </a:lnTo>
                  <a:lnTo>
                    <a:pt x="181609" y="167893"/>
                  </a:lnTo>
                  <a:lnTo>
                    <a:pt x="178434" y="149732"/>
                  </a:lnTo>
                  <a:lnTo>
                    <a:pt x="188821" y="149615"/>
                  </a:lnTo>
                  <a:lnTo>
                    <a:pt x="199040" y="149463"/>
                  </a:lnTo>
                  <a:lnTo>
                    <a:pt x="209117" y="149286"/>
                  </a:lnTo>
                  <a:lnTo>
                    <a:pt x="219075" y="149097"/>
                  </a:lnTo>
                  <a:lnTo>
                    <a:pt x="219075" y="139445"/>
                  </a:lnTo>
                  <a:lnTo>
                    <a:pt x="185420" y="139445"/>
                  </a:lnTo>
                  <a:lnTo>
                    <a:pt x="185420" y="123824"/>
                  </a:lnTo>
                  <a:lnTo>
                    <a:pt x="219075" y="123824"/>
                  </a:lnTo>
                  <a:lnTo>
                    <a:pt x="219075" y="115315"/>
                  </a:lnTo>
                  <a:lnTo>
                    <a:pt x="183896" y="115315"/>
                  </a:lnTo>
                  <a:lnTo>
                    <a:pt x="183896" y="55244"/>
                  </a:lnTo>
                  <a:lnTo>
                    <a:pt x="219075" y="55244"/>
                  </a:lnTo>
                  <a:lnTo>
                    <a:pt x="219075" y="46481"/>
                  </a:lnTo>
                  <a:lnTo>
                    <a:pt x="180213" y="46481"/>
                  </a:lnTo>
                  <a:lnTo>
                    <a:pt x="180213" y="30860"/>
                  </a:lnTo>
                  <a:lnTo>
                    <a:pt x="219075" y="30860"/>
                  </a:lnTo>
                  <a:lnTo>
                    <a:pt x="219075" y="21970"/>
                  </a:lnTo>
                  <a:lnTo>
                    <a:pt x="210742" y="22181"/>
                  </a:lnTo>
                  <a:lnTo>
                    <a:pt x="202517" y="22415"/>
                  </a:lnTo>
                  <a:lnTo>
                    <a:pt x="194411" y="22649"/>
                  </a:lnTo>
                  <a:lnTo>
                    <a:pt x="186435" y="22859"/>
                  </a:lnTo>
                  <a:lnTo>
                    <a:pt x="185927" y="19303"/>
                  </a:lnTo>
                  <a:lnTo>
                    <a:pt x="184784" y="14096"/>
                  </a:lnTo>
                  <a:lnTo>
                    <a:pt x="183260" y="6984"/>
                  </a:lnTo>
                  <a:lnTo>
                    <a:pt x="205454" y="6222"/>
                  </a:lnTo>
                  <a:lnTo>
                    <a:pt x="227457" y="5270"/>
                  </a:lnTo>
                  <a:lnTo>
                    <a:pt x="249269" y="4127"/>
                  </a:lnTo>
                  <a:lnTo>
                    <a:pt x="270891" y="2793"/>
                  </a:lnTo>
                  <a:lnTo>
                    <a:pt x="275463" y="18795"/>
                  </a:lnTo>
                  <a:lnTo>
                    <a:pt x="266537" y="19363"/>
                  </a:lnTo>
                  <a:lnTo>
                    <a:pt x="257682" y="19907"/>
                  </a:lnTo>
                  <a:lnTo>
                    <a:pt x="248923" y="20403"/>
                  </a:lnTo>
                  <a:lnTo>
                    <a:pt x="240283" y="20827"/>
                  </a:lnTo>
                  <a:lnTo>
                    <a:pt x="240283" y="30860"/>
                  </a:lnTo>
                  <a:lnTo>
                    <a:pt x="278765" y="30860"/>
                  </a:lnTo>
                  <a:lnTo>
                    <a:pt x="278765" y="46481"/>
                  </a:lnTo>
                  <a:lnTo>
                    <a:pt x="240283" y="46481"/>
                  </a:lnTo>
                  <a:lnTo>
                    <a:pt x="240283" y="55244"/>
                  </a:lnTo>
                  <a:lnTo>
                    <a:pt x="275463" y="55244"/>
                  </a:lnTo>
                  <a:lnTo>
                    <a:pt x="275463" y="115315"/>
                  </a:lnTo>
                  <a:lnTo>
                    <a:pt x="240283" y="115315"/>
                  </a:lnTo>
                  <a:lnTo>
                    <a:pt x="240283" y="123824"/>
                  </a:lnTo>
                  <a:lnTo>
                    <a:pt x="274700" y="123824"/>
                  </a:lnTo>
                  <a:lnTo>
                    <a:pt x="274700" y="139445"/>
                  </a:lnTo>
                  <a:lnTo>
                    <a:pt x="240283" y="139445"/>
                  </a:lnTo>
                  <a:lnTo>
                    <a:pt x="240283" y="148462"/>
                  </a:lnTo>
                  <a:lnTo>
                    <a:pt x="282348" y="131669"/>
                  </a:lnTo>
                  <a:lnTo>
                    <a:pt x="291024" y="84841"/>
                  </a:lnTo>
                  <a:lnTo>
                    <a:pt x="292100" y="53212"/>
                  </a:lnTo>
                  <a:lnTo>
                    <a:pt x="282701" y="53212"/>
                  </a:lnTo>
                  <a:lnTo>
                    <a:pt x="282701" y="31368"/>
                  </a:lnTo>
                  <a:lnTo>
                    <a:pt x="292353" y="31368"/>
                  </a:lnTo>
                  <a:lnTo>
                    <a:pt x="292260" y="23508"/>
                  </a:lnTo>
                  <a:lnTo>
                    <a:pt x="292179" y="15732"/>
                  </a:lnTo>
                  <a:lnTo>
                    <a:pt x="292121" y="8026"/>
                  </a:lnTo>
                  <a:lnTo>
                    <a:pt x="292100" y="380"/>
                  </a:lnTo>
                  <a:close/>
                </a:path>
                <a:path w="701040" h="173354">
                  <a:moveTo>
                    <a:pt x="435609" y="0"/>
                  </a:moveTo>
                  <a:lnTo>
                    <a:pt x="460755" y="888"/>
                  </a:lnTo>
                  <a:lnTo>
                    <a:pt x="459104" y="4952"/>
                  </a:lnTo>
                  <a:lnTo>
                    <a:pt x="457326" y="9270"/>
                  </a:lnTo>
                  <a:lnTo>
                    <a:pt x="455295" y="13715"/>
                  </a:lnTo>
                  <a:lnTo>
                    <a:pt x="471170" y="13715"/>
                  </a:lnTo>
                  <a:lnTo>
                    <a:pt x="471170" y="40893"/>
                  </a:lnTo>
                  <a:lnTo>
                    <a:pt x="475404" y="35296"/>
                  </a:lnTo>
                  <a:lnTo>
                    <a:pt x="480663" y="26876"/>
                  </a:lnTo>
                  <a:lnTo>
                    <a:pt x="486921" y="15622"/>
                  </a:lnTo>
                  <a:lnTo>
                    <a:pt x="494156" y="1523"/>
                  </a:lnTo>
                  <a:lnTo>
                    <a:pt x="512572" y="7238"/>
                  </a:lnTo>
                  <a:lnTo>
                    <a:pt x="505384" y="18337"/>
                  </a:lnTo>
                  <a:lnTo>
                    <a:pt x="499268" y="27638"/>
                  </a:lnTo>
                  <a:lnTo>
                    <a:pt x="494248" y="35153"/>
                  </a:lnTo>
                  <a:lnTo>
                    <a:pt x="490347" y="40893"/>
                  </a:lnTo>
                  <a:lnTo>
                    <a:pt x="492378" y="41020"/>
                  </a:lnTo>
                  <a:lnTo>
                    <a:pt x="495807" y="41020"/>
                  </a:lnTo>
                  <a:lnTo>
                    <a:pt x="500633" y="41020"/>
                  </a:lnTo>
                  <a:lnTo>
                    <a:pt x="503427" y="36321"/>
                  </a:lnTo>
                  <a:lnTo>
                    <a:pt x="506349" y="31241"/>
                  </a:lnTo>
                  <a:lnTo>
                    <a:pt x="509524" y="25780"/>
                  </a:lnTo>
                  <a:lnTo>
                    <a:pt x="527557" y="32765"/>
                  </a:lnTo>
                  <a:lnTo>
                    <a:pt x="522936" y="39356"/>
                  </a:lnTo>
                  <a:lnTo>
                    <a:pt x="517826" y="46529"/>
                  </a:lnTo>
                  <a:lnTo>
                    <a:pt x="512216" y="54250"/>
                  </a:lnTo>
                  <a:lnTo>
                    <a:pt x="506095" y="62483"/>
                  </a:lnTo>
                  <a:lnTo>
                    <a:pt x="514984" y="60959"/>
                  </a:lnTo>
                  <a:lnTo>
                    <a:pt x="518199" y="69722"/>
                  </a:lnTo>
                  <a:lnTo>
                    <a:pt x="521366" y="79057"/>
                  </a:lnTo>
                  <a:lnTo>
                    <a:pt x="524486" y="88963"/>
                  </a:lnTo>
                  <a:lnTo>
                    <a:pt x="527557" y="99440"/>
                  </a:lnTo>
                  <a:lnTo>
                    <a:pt x="511555" y="102742"/>
                  </a:lnTo>
                  <a:lnTo>
                    <a:pt x="511048" y="100710"/>
                  </a:lnTo>
                  <a:lnTo>
                    <a:pt x="510540" y="98678"/>
                  </a:lnTo>
                  <a:lnTo>
                    <a:pt x="510031" y="96392"/>
                  </a:lnTo>
                  <a:lnTo>
                    <a:pt x="498963" y="97156"/>
                  </a:lnTo>
                  <a:lnTo>
                    <a:pt x="489965" y="97932"/>
                  </a:lnTo>
                  <a:lnTo>
                    <a:pt x="483064" y="98732"/>
                  </a:lnTo>
                  <a:lnTo>
                    <a:pt x="478281" y="99567"/>
                  </a:lnTo>
                  <a:lnTo>
                    <a:pt x="471170" y="86359"/>
                  </a:lnTo>
                  <a:lnTo>
                    <a:pt x="471170" y="98170"/>
                  </a:lnTo>
                  <a:lnTo>
                    <a:pt x="455802" y="98170"/>
                  </a:lnTo>
                  <a:lnTo>
                    <a:pt x="455802" y="108584"/>
                  </a:lnTo>
                  <a:lnTo>
                    <a:pt x="527939" y="108584"/>
                  </a:lnTo>
                  <a:lnTo>
                    <a:pt x="527939" y="126745"/>
                  </a:lnTo>
                  <a:lnTo>
                    <a:pt x="472058" y="126745"/>
                  </a:lnTo>
                  <a:lnTo>
                    <a:pt x="484292" y="133556"/>
                  </a:lnTo>
                  <a:lnTo>
                    <a:pt x="498109" y="139319"/>
                  </a:lnTo>
                  <a:lnTo>
                    <a:pt x="513474" y="144033"/>
                  </a:lnTo>
                  <a:lnTo>
                    <a:pt x="530351" y="147700"/>
                  </a:lnTo>
                  <a:lnTo>
                    <a:pt x="525145" y="156590"/>
                  </a:lnTo>
                  <a:lnTo>
                    <a:pt x="521462" y="163956"/>
                  </a:lnTo>
                  <a:lnTo>
                    <a:pt x="519175" y="169798"/>
                  </a:lnTo>
                  <a:lnTo>
                    <a:pt x="501147" y="163083"/>
                  </a:lnTo>
                  <a:lnTo>
                    <a:pt x="484584" y="154939"/>
                  </a:lnTo>
                  <a:lnTo>
                    <a:pt x="469473" y="145367"/>
                  </a:lnTo>
                  <a:lnTo>
                    <a:pt x="455802" y="134365"/>
                  </a:lnTo>
                  <a:lnTo>
                    <a:pt x="455802" y="172084"/>
                  </a:lnTo>
                  <a:lnTo>
                    <a:pt x="432180" y="172084"/>
                  </a:lnTo>
                  <a:lnTo>
                    <a:pt x="432180" y="135127"/>
                  </a:lnTo>
                  <a:lnTo>
                    <a:pt x="418939" y="145295"/>
                  </a:lnTo>
                  <a:lnTo>
                    <a:pt x="403780" y="154463"/>
                  </a:lnTo>
                  <a:lnTo>
                    <a:pt x="386693" y="162631"/>
                  </a:lnTo>
                  <a:lnTo>
                    <a:pt x="367665" y="169798"/>
                  </a:lnTo>
                  <a:lnTo>
                    <a:pt x="364108" y="162432"/>
                  </a:lnTo>
                  <a:lnTo>
                    <a:pt x="360299" y="155701"/>
                  </a:lnTo>
                  <a:lnTo>
                    <a:pt x="356362" y="149605"/>
                  </a:lnTo>
                  <a:lnTo>
                    <a:pt x="374007" y="144962"/>
                  </a:lnTo>
                  <a:lnTo>
                    <a:pt x="389794" y="139604"/>
                  </a:lnTo>
                  <a:lnTo>
                    <a:pt x="403725" y="133532"/>
                  </a:lnTo>
                  <a:lnTo>
                    <a:pt x="415798" y="126745"/>
                  </a:lnTo>
                  <a:lnTo>
                    <a:pt x="361060" y="126745"/>
                  </a:lnTo>
                  <a:lnTo>
                    <a:pt x="361060" y="108584"/>
                  </a:lnTo>
                  <a:lnTo>
                    <a:pt x="432180" y="108584"/>
                  </a:lnTo>
                  <a:lnTo>
                    <a:pt x="432180" y="98170"/>
                  </a:lnTo>
                  <a:lnTo>
                    <a:pt x="418719" y="98170"/>
                  </a:lnTo>
                  <a:lnTo>
                    <a:pt x="419100" y="99186"/>
                  </a:lnTo>
                  <a:lnTo>
                    <a:pt x="419353" y="99948"/>
                  </a:lnTo>
                  <a:lnTo>
                    <a:pt x="419607" y="100837"/>
                  </a:lnTo>
                  <a:lnTo>
                    <a:pt x="404495" y="103631"/>
                  </a:lnTo>
                  <a:lnTo>
                    <a:pt x="403732" y="100964"/>
                  </a:lnTo>
                  <a:lnTo>
                    <a:pt x="403098" y="98297"/>
                  </a:lnTo>
                  <a:lnTo>
                    <a:pt x="402590" y="95757"/>
                  </a:lnTo>
                  <a:lnTo>
                    <a:pt x="390757" y="97000"/>
                  </a:lnTo>
                  <a:lnTo>
                    <a:pt x="381555" y="98075"/>
                  </a:lnTo>
                  <a:lnTo>
                    <a:pt x="374997" y="99008"/>
                  </a:lnTo>
                  <a:lnTo>
                    <a:pt x="371094" y="99821"/>
                  </a:lnTo>
                  <a:lnTo>
                    <a:pt x="363854" y="83057"/>
                  </a:lnTo>
                  <a:lnTo>
                    <a:pt x="367256" y="80031"/>
                  </a:lnTo>
                  <a:lnTo>
                    <a:pt x="371728" y="74755"/>
                  </a:lnTo>
                  <a:lnTo>
                    <a:pt x="377249" y="67216"/>
                  </a:lnTo>
                  <a:lnTo>
                    <a:pt x="383794" y="57403"/>
                  </a:lnTo>
                  <a:lnTo>
                    <a:pt x="377571" y="57657"/>
                  </a:lnTo>
                  <a:lnTo>
                    <a:pt x="372618" y="58038"/>
                  </a:lnTo>
                  <a:lnTo>
                    <a:pt x="368934" y="58546"/>
                  </a:lnTo>
                  <a:lnTo>
                    <a:pt x="362457" y="42798"/>
                  </a:lnTo>
                  <a:lnTo>
                    <a:pt x="367198" y="36962"/>
                  </a:lnTo>
                  <a:lnTo>
                    <a:pt x="372665" y="28209"/>
                  </a:lnTo>
                  <a:lnTo>
                    <a:pt x="378870" y="16527"/>
                  </a:lnTo>
                  <a:lnTo>
                    <a:pt x="385825" y="1904"/>
                  </a:lnTo>
                  <a:lnTo>
                    <a:pt x="405129" y="6603"/>
                  </a:lnTo>
                  <a:lnTo>
                    <a:pt x="398363" y="17797"/>
                  </a:lnTo>
                  <a:lnTo>
                    <a:pt x="392525" y="27384"/>
                  </a:lnTo>
                  <a:lnTo>
                    <a:pt x="387592" y="35375"/>
                  </a:lnTo>
                  <a:lnTo>
                    <a:pt x="383540" y="41782"/>
                  </a:lnTo>
                  <a:lnTo>
                    <a:pt x="386206" y="41782"/>
                  </a:lnTo>
                  <a:lnTo>
                    <a:pt x="389508" y="41782"/>
                  </a:lnTo>
                  <a:lnTo>
                    <a:pt x="393446" y="41655"/>
                  </a:lnTo>
                  <a:lnTo>
                    <a:pt x="396113" y="37210"/>
                  </a:lnTo>
                  <a:lnTo>
                    <a:pt x="399033" y="32384"/>
                  </a:lnTo>
                  <a:lnTo>
                    <a:pt x="402081" y="27177"/>
                  </a:lnTo>
                  <a:lnTo>
                    <a:pt x="416178" y="32511"/>
                  </a:lnTo>
                  <a:lnTo>
                    <a:pt x="416178" y="13715"/>
                  </a:lnTo>
                  <a:lnTo>
                    <a:pt x="431419" y="13715"/>
                  </a:lnTo>
                  <a:lnTo>
                    <a:pt x="433197" y="8762"/>
                  </a:lnTo>
                  <a:lnTo>
                    <a:pt x="434594" y="4190"/>
                  </a:lnTo>
                  <a:lnTo>
                    <a:pt x="435609" y="0"/>
                  </a:lnTo>
                  <a:close/>
                </a:path>
              </a:pathLst>
            </a:custGeom>
            <a:ln w="9144">
              <a:solidFill>
                <a:srgbClr val="BBBB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807" y="3705618"/>
              <a:ext cx="2146300" cy="111301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9510" y="4552441"/>
              <a:ext cx="539775" cy="1846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9300" cy="6844030"/>
          </a:xfrm>
          <a:custGeom>
            <a:avLst/>
            <a:gdLst/>
            <a:ahLst/>
            <a:cxnLst/>
            <a:rect l="l" t="t" r="r" b="b"/>
            <a:pathLst>
              <a:path w="12179300" h="6844030">
                <a:moveTo>
                  <a:pt x="0" y="6843772"/>
                </a:moveTo>
                <a:lnTo>
                  <a:pt x="12178770" y="6843772"/>
                </a:lnTo>
                <a:lnTo>
                  <a:pt x="12178770" y="0"/>
                </a:lnTo>
                <a:lnTo>
                  <a:pt x="0" y="0"/>
                </a:lnTo>
                <a:lnTo>
                  <a:pt x="0" y="6843772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273323" y="535900"/>
            <a:ext cx="16525240" cy="6155055"/>
            <a:chOff x="-4273323" y="535900"/>
            <a:chExt cx="16525240" cy="6155055"/>
          </a:xfrm>
        </p:grpSpPr>
        <p:sp>
          <p:nvSpPr>
            <p:cNvPr id="4" name="object 4"/>
            <p:cNvSpPr/>
            <p:nvPr/>
          </p:nvSpPr>
          <p:spPr>
            <a:xfrm>
              <a:off x="37528" y="928699"/>
              <a:ext cx="12092940" cy="4766310"/>
            </a:xfrm>
            <a:custGeom>
              <a:avLst/>
              <a:gdLst/>
              <a:ahLst/>
              <a:cxnLst/>
              <a:rect l="l" t="t" r="r" b="b"/>
              <a:pathLst>
                <a:path w="12092940" h="4766310">
                  <a:moveTo>
                    <a:pt x="644474" y="4376864"/>
                  </a:moveTo>
                  <a:lnTo>
                    <a:pt x="643953" y="4375759"/>
                  </a:lnTo>
                  <a:lnTo>
                    <a:pt x="643305" y="4375518"/>
                  </a:lnTo>
                  <a:lnTo>
                    <a:pt x="241" y="4665789"/>
                  </a:lnTo>
                  <a:lnTo>
                    <a:pt x="0" y="4666462"/>
                  </a:lnTo>
                  <a:lnTo>
                    <a:pt x="546" y="4667656"/>
                  </a:lnTo>
                  <a:lnTo>
                    <a:pt x="1231" y="4667656"/>
                  </a:lnTo>
                  <a:lnTo>
                    <a:pt x="643712" y="4377741"/>
                  </a:lnTo>
                  <a:lnTo>
                    <a:pt x="644232" y="4377474"/>
                  </a:lnTo>
                  <a:lnTo>
                    <a:pt x="644474" y="4376864"/>
                  </a:lnTo>
                  <a:close/>
                </a:path>
                <a:path w="12092940" h="4766310">
                  <a:moveTo>
                    <a:pt x="1065009" y="4374870"/>
                  </a:moveTo>
                  <a:lnTo>
                    <a:pt x="1064526" y="4373765"/>
                  </a:lnTo>
                  <a:lnTo>
                    <a:pt x="1063853" y="4373524"/>
                  </a:lnTo>
                  <a:lnTo>
                    <a:pt x="435775" y="4661725"/>
                  </a:lnTo>
                  <a:lnTo>
                    <a:pt x="435229" y="4661992"/>
                  </a:lnTo>
                  <a:lnTo>
                    <a:pt x="434987" y="4662640"/>
                  </a:lnTo>
                  <a:lnTo>
                    <a:pt x="435521" y="4663833"/>
                  </a:lnTo>
                  <a:lnTo>
                    <a:pt x="436435" y="4663833"/>
                  </a:lnTo>
                  <a:lnTo>
                    <a:pt x="1064806" y="4375518"/>
                  </a:lnTo>
                  <a:lnTo>
                    <a:pt x="1065009" y="4374870"/>
                  </a:lnTo>
                  <a:close/>
                </a:path>
                <a:path w="12092940" h="4766310">
                  <a:moveTo>
                    <a:pt x="1486814" y="4372953"/>
                  </a:moveTo>
                  <a:lnTo>
                    <a:pt x="1485620" y="4371606"/>
                  </a:lnTo>
                  <a:lnTo>
                    <a:pt x="878395" y="4658855"/>
                  </a:lnTo>
                  <a:lnTo>
                    <a:pt x="877608" y="4659795"/>
                  </a:lnTo>
                  <a:lnTo>
                    <a:pt x="878852" y="4660963"/>
                  </a:lnTo>
                  <a:lnTo>
                    <a:pt x="1486014" y="4373867"/>
                  </a:lnTo>
                  <a:lnTo>
                    <a:pt x="1486814" y="4372953"/>
                  </a:lnTo>
                  <a:close/>
                </a:path>
                <a:path w="12092940" h="4766310">
                  <a:moveTo>
                    <a:pt x="1914296" y="4372953"/>
                  </a:moveTo>
                  <a:lnTo>
                    <a:pt x="1913775" y="4371848"/>
                  </a:lnTo>
                  <a:lnTo>
                    <a:pt x="1913128" y="4371632"/>
                  </a:lnTo>
                  <a:lnTo>
                    <a:pt x="1322362" y="4657255"/>
                  </a:lnTo>
                  <a:lnTo>
                    <a:pt x="1322120" y="4657903"/>
                  </a:lnTo>
                  <a:lnTo>
                    <a:pt x="1322400" y="4658423"/>
                  </a:lnTo>
                  <a:lnTo>
                    <a:pt x="1322578" y="4658817"/>
                  </a:lnTo>
                  <a:lnTo>
                    <a:pt x="1322946" y="4659058"/>
                  </a:lnTo>
                  <a:lnTo>
                    <a:pt x="1323797" y="4659058"/>
                  </a:lnTo>
                  <a:lnTo>
                    <a:pt x="1913521" y="4373867"/>
                  </a:lnTo>
                  <a:lnTo>
                    <a:pt x="1914042" y="4373588"/>
                  </a:lnTo>
                  <a:lnTo>
                    <a:pt x="1914296" y="4372953"/>
                  </a:lnTo>
                  <a:close/>
                </a:path>
                <a:path w="12092940" h="4766310">
                  <a:moveTo>
                    <a:pt x="2345321" y="4367200"/>
                  </a:moveTo>
                  <a:lnTo>
                    <a:pt x="2345017" y="4366590"/>
                  </a:lnTo>
                  <a:lnTo>
                    <a:pt x="2344788" y="4366196"/>
                  </a:lnTo>
                  <a:lnTo>
                    <a:pt x="2345055" y="4366196"/>
                  </a:lnTo>
                  <a:lnTo>
                    <a:pt x="2344102" y="4365917"/>
                  </a:lnTo>
                  <a:lnTo>
                    <a:pt x="2343607" y="4366196"/>
                  </a:lnTo>
                  <a:lnTo>
                    <a:pt x="1769732" y="4655401"/>
                  </a:lnTo>
                  <a:lnTo>
                    <a:pt x="1769516" y="4656036"/>
                  </a:lnTo>
                  <a:lnTo>
                    <a:pt x="1769821" y="4656556"/>
                  </a:lnTo>
                  <a:lnTo>
                    <a:pt x="1770113" y="4657141"/>
                  </a:lnTo>
                  <a:lnTo>
                    <a:pt x="1771040" y="4657141"/>
                  </a:lnTo>
                  <a:lnTo>
                    <a:pt x="2345131" y="4367847"/>
                  </a:lnTo>
                  <a:lnTo>
                    <a:pt x="2345321" y="4367200"/>
                  </a:lnTo>
                  <a:close/>
                </a:path>
                <a:path w="12092940" h="4766310">
                  <a:moveTo>
                    <a:pt x="2779344" y="4361459"/>
                  </a:moveTo>
                  <a:lnTo>
                    <a:pt x="2778125" y="4360202"/>
                  </a:lnTo>
                  <a:lnTo>
                    <a:pt x="2224341" y="4654143"/>
                  </a:lnTo>
                  <a:lnTo>
                    <a:pt x="2223605" y="4655058"/>
                  </a:lnTo>
                  <a:lnTo>
                    <a:pt x="2224862" y="4656188"/>
                  </a:lnTo>
                  <a:lnTo>
                    <a:pt x="2778620" y="4362374"/>
                  </a:lnTo>
                  <a:lnTo>
                    <a:pt x="2779344" y="4361459"/>
                  </a:lnTo>
                  <a:close/>
                </a:path>
                <a:path w="12092940" h="4766310">
                  <a:moveTo>
                    <a:pt x="3214382" y="4354906"/>
                  </a:moveTo>
                  <a:lnTo>
                    <a:pt x="3213824" y="4353928"/>
                  </a:lnTo>
                  <a:lnTo>
                    <a:pt x="3214078" y="4353928"/>
                  </a:lnTo>
                  <a:lnTo>
                    <a:pt x="3213163" y="4353661"/>
                  </a:lnTo>
                  <a:lnTo>
                    <a:pt x="3212554" y="4353928"/>
                  </a:lnTo>
                  <a:lnTo>
                    <a:pt x="2669286" y="4653623"/>
                  </a:lnTo>
                  <a:lnTo>
                    <a:pt x="2669070" y="4654296"/>
                  </a:lnTo>
                  <a:lnTo>
                    <a:pt x="2669679" y="4655401"/>
                  </a:lnTo>
                  <a:lnTo>
                    <a:pt x="2670289" y="4655401"/>
                  </a:lnTo>
                  <a:lnTo>
                    <a:pt x="3213773" y="4355858"/>
                  </a:lnTo>
                  <a:lnTo>
                    <a:pt x="3214078" y="4355554"/>
                  </a:lnTo>
                  <a:lnTo>
                    <a:pt x="3214382" y="4354906"/>
                  </a:lnTo>
                  <a:close/>
                </a:path>
                <a:path w="12092940" h="4766310">
                  <a:moveTo>
                    <a:pt x="3649268" y="4344238"/>
                  </a:moveTo>
                  <a:lnTo>
                    <a:pt x="3648748" y="4343362"/>
                  </a:lnTo>
                  <a:lnTo>
                    <a:pt x="3648659" y="4343209"/>
                  </a:lnTo>
                  <a:lnTo>
                    <a:pt x="3648049" y="4343057"/>
                  </a:lnTo>
                  <a:lnTo>
                    <a:pt x="3647427" y="4343362"/>
                  </a:lnTo>
                  <a:lnTo>
                    <a:pt x="3111322" y="4654169"/>
                  </a:lnTo>
                  <a:lnTo>
                    <a:pt x="3111017" y="4654474"/>
                  </a:lnTo>
                  <a:lnTo>
                    <a:pt x="3110712" y="4655121"/>
                  </a:lnTo>
                  <a:lnTo>
                    <a:pt x="3111017" y="4655642"/>
                  </a:lnTo>
                  <a:lnTo>
                    <a:pt x="3111322" y="4655972"/>
                  </a:lnTo>
                  <a:lnTo>
                    <a:pt x="3111665" y="4656226"/>
                  </a:lnTo>
                  <a:lnTo>
                    <a:pt x="3112236" y="4656226"/>
                  </a:lnTo>
                  <a:lnTo>
                    <a:pt x="3648659" y="4345216"/>
                  </a:lnTo>
                  <a:lnTo>
                    <a:pt x="3649268" y="4344911"/>
                  </a:lnTo>
                  <a:lnTo>
                    <a:pt x="3649268" y="4344238"/>
                  </a:lnTo>
                  <a:close/>
                </a:path>
                <a:path w="12092940" h="4766310">
                  <a:moveTo>
                    <a:pt x="4085374" y="4336605"/>
                  </a:moveTo>
                  <a:lnTo>
                    <a:pt x="4084155" y="4335411"/>
                  </a:lnTo>
                  <a:lnTo>
                    <a:pt x="3558743" y="4654169"/>
                  </a:lnTo>
                  <a:lnTo>
                    <a:pt x="3558133" y="4655147"/>
                  </a:lnTo>
                  <a:lnTo>
                    <a:pt x="3559352" y="4656188"/>
                  </a:lnTo>
                  <a:lnTo>
                    <a:pt x="4085374" y="4337240"/>
                  </a:lnTo>
                  <a:lnTo>
                    <a:pt x="4085374" y="4336605"/>
                  </a:lnTo>
                  <a:close/>
                </a:path>
                <a:path w="12092940" h="4766310">
                  <a:moveTo>
                    <a:pt x="4518418" y="4327004"/>
                  </a:moveTo>
                  <a:lnTo>
                    <a:pt x="4517923" y="4326179"/>
                  </a:lnTo>
                  <a:lnTo>
                    <a:pt x="4517809" y="4325988"/>
                  </a:lnTo>
                  <a:lnTo>
                    <a:pt x="4516894" y="4325836"/>
                  </a:lnTo>
                  <a:lnTo>
                    <a:pt x="4516590" y="4326179"/>
                  </a:lnTo>
                  <a:lnTo>
                    <a:pt x="4008005" y="4656074"/>
                  </a:lnTo>
                  <a:lnTo>
                    <a:pt x="4007701" y="4656404"/>
                  </a:lnTo>
                  <a:lnTo>
                    <a:pt x="4007383" y="4657102"/>
                  </a:lnTo>
                  <a:lnTo>
                    <a:pt x="4007701" y="4657623"/>
                  </a:lnTo>
                  <a:lnTo>
                    <a:pt x="4008005" y="4657903"/>
                  </a:lnTo>
                  <a:lnTo>
                    <a:pt x="4008310" y="4658080"/>
                  </a:lnTo>
                  <a:lnTo>
                    <a:pt x="4009225" y="4658080"/>
                  </a:lnTo>
                  <a:lnTo>
                    <a:pt x="4009225" y="4657903"/>
                  </a:lnTo>
                  <a:lnTo>
                    <a:pt x="4517809" y="4327982"/>
                  </a:lnTo>
                  <a:lnTo>
                    <a:pt x="4518114" y="4327639"/>
                  </a:lnTo>
                  <a:lnTo>
                    <a:pt x="4518418" y="4327004"/>
                  </a:lnTo>
                  <a:close/>
                </a:path>
                <a:path w="12092940" h="4766310">
                  <a:moveTo>
                    <a:pt x="4950549" y="4312602"/>
                  </a:moveTo>
                  <a:lnTo>
                    <a:pt x="4950244" y="4312120"/>
                  </a:lnTo>
                  <a:lnTo>
                    <a:pt x="4949634" y="4311624"/>
                  </a:lnTo>
                  <a:lnTo>
                    <a:pt x="4948923" y="4311624"/>
                  </a:lnTo>
                  <a:lnTo>
                    <a:pt x="4948720" y="4311866"/>
                  </a:lnTo>
                  <a:lnTo>
                    <a:pt x="4450842" y="4658144"/>
                  </a:lnTo>
                  <a:lnTo>
                    <a:pt x="4450219" y="4658487"/>
                  </a:lnTo>
                  <a:lnTo>
                    <a:pt x="4450219" y="4659160"/>
                  </a:lnTo>
                  <a:lnTo>
                    <a:pt x="4450524" y="4659642"/>
                  </a:lnTo>
                  <a:lnTo>
                    <a:pt x="4451045" y="4660100"/>
                  </a:lnTo>
                  <a:lnTo>
                    <a:pt x="4451756" y="4660100"/>
                  </a:lnTo>
                  <a:lnTo>
                    <a:pt x="4949939" y="4313618"/>
                  </a:lnTo>
                  <a:lnTo>
                    <a:pt x="4950244" y="4313275"/>
                  </a:lnTo>
                  <a:lnTo>
                    <a:pt x="4950549" y="4312602"/>
                  </a:lnTo>
                  <a:close/>
                </a:path>
                <a:path w="12092940" h="4766310">
                  <a:moveTo>
                    <a:pt x="5386971" y="4294327"/>
                  </a:moveTo>
                  <a:lnTo>
                    <a:pt x="5385435" y="4293413"/>
                  </a:lnTo>
                  <a:lnTo>
                    <a:pt x="4894897" y="4661420"/>
                  </a:lnTo>
                  <a:lnTo>
                    <a:pt x="4894897" y="4662055"/>
                  </a:lnTo>
                  <a:lnTo>
                    <a:pt x="4896116" y="4662944"/>
                  </a:lnTo>
                  <a:lnTo>
                    <a:pt x="5386362" y="4295368"/>
                  </a:lnTo>
                  <a:lnTo>
                    <a:pt x="5386971" y="4294327"/>
                  </a:lnTo>
                  <a:close/>
                </a:path>
                <a:path w="12092940" h="4766310">
                  <a:moveTo>
                    <a:pt x="5823686" y="4277601"/>
                  </a:moveTo>
                  <a:lnTo>
                    <a:pt x="5823382" y="4277207"/>
                  </a:lnTo>
                  <a:lnTo>
                    <a:pt x="5822772" y="4276750"/>
                  </a:lnTo>
                  <a:lnTo>
                    <a:pt x="5822086" y="4276750"/>
                  </a:lnTo>
                  <a:lnTo>
                    <a:pt x="5821845" y="4277030"/>
                  </a:lnTo>
                  <a:lnTo>
                    <a:pt x="5340172" y="4664811"/>
                  </a:lnTo>
                  <a:lnTo>
                    <a:pt x="5339562" y="4665243"/>
                  </a:lnTo>
                  <a:lnTo>
                    <a:pt x="5339562" y="4665916"/>
                  </a:lnTo>
                  <a:lnTo>
                    <a:pt x="5340172" y="4666373"/>
                  </a:lnTo>
                  <a:lnTo>
                    <a:pt x="5340172" y="4666704"/>
                  </a:lnTo>
                  <a:lnTo>
                    <a:pt x="5341226" y="4666704"/>
                  </a:lnTo>
                  <a:lnTo>
                    <a:pt x="5341709" y="4666373"/>
                  </a:lnTo>
                  <a:lnTo>
                    <a:pt x="5823382" y="4278681"/>
                  </a:lnTo>
                  <a:lnTo>
                    <a:pt x="5823686" y="4278249"/>
                  </a:lnTo>
                  <a:lnTo>
                    <a:pt x="5823686" y="4277601"/>
                  </a:lnTo>
                  <a:close/>
                </a:path>
                <a:path w="12092940" h="4766310">
                  <a:moveTo>
                    <a:pt x="6275997" y="4235640"/>
                  </a:moveTo>
                  <a:lnTo>
                    <a:pt x="6275438" y="4235234"/>
                  </a:lnTo>
                  <a:lnTo>
                    <a:pt x="6275082" y="4234815"/>
                  </a:lnTo>
                  <a:lnTo>
                    <a:pt x="6274473" y="4234815"/>
                  </a:lnTo>
                  <a:lnTo>
                    <a:pt x="6273863" y="4235234"/>
                  </a:lnTo>
                  <a:lnTo>
                    <a:pt x="5776900" y="4669764"/>
                  </a:lnTo>
                  <a:lnTo>
                    <a:pt x="5776277" y="4670196"/>
                  </a:lnTo>
                  <a:lnTo>
                    <a:pt x="5776277" y="4670857"/>
                  </a:lnTo>
                  <a:lnTo>
                    <a:pt x="5777458" y="4671682"/>
                  </a:lnTo>
                  <a:lnTo>
                    <a:pt x="5778106" y="4671682"/>
                  </a:lnTo>
                  <a:lnTo>
                    <a:pt x="6275387" y="4236732"/>
                  </a:lnTo>
                  <a:lnTo>
                    <a:pt x="6275997" y="4236339"/>
                  </a:lnTo>
                  <a:lnTo>
                    <a:pt x="6275997" y="4235640"/>
                  </a:lnTo>
                  <a:close/>
                </a:path>
                <a:path w="12092940" h="4766310">
                  <a:moveTo>
                    <a:pt x="6735051" y="4176572"/>
                  </a:moveTo>
                  <a:lnTo>
                    <a:pt x="6734759" y="4176153"/>
                  </a:lnTo>
                  <a:lnTo>
                    <a:pt x="6734124" y="4175722"/>
                  </a:lnTo>
                  <a:lnTo>
                    <a:pt x="6733514" y="4175722"/>
                  </a:lnTo>
                  <a:lnTo>
                    <a:pt x="6733210" y="4176153"/>
                  </a:lnTo>
                  <a:lnTo>
                    <a:pt x="6220345" y="4674044"/>
                  </a:lnTo>
                  <a:lnTo>
                    <a:pt x="6220041" y="4674463"/>
                  </a:lnTo>
                  <a:lnTo>
                    <a:pt x="6220041" y="4675175"/>
                  </a:lnTo>
                  <a:lnTo>
                    <a:pt x="6220371" y="4675632"/>
                  </a:lnTo>
                  <a:lnTo>
                    <a:pt x="6220676" y="4675962"/>
                  </a:lnTo>
                  <a:lnTo>
                    <a:pt x="6221387" y="4675962"/>
                  </a:lnTo>
                  <a:lnTo>
                    <a:pt x="6221869" y="4675632"/>
                  </a:lnTo>
                  <a:lnTo>
                    <a:pt x="6734734" y="4177703"/>
                  </a:lnTo>
                  <a:lnTo>
                    <a:pt x="6735051" y="4177284"/>
                  </a:lnTo>
                  <a:lnTo>
                    <a:pt x="6735051" y="4176572"/>
                  </a:lnTo>
                  <a:close/>
                </a:path>
                <a:path w="12092940" h="4766310">
                  <a:moveTo>
                    <a:pt x="7189508" y="4098569"/>
                  </a:moveTo>
                  <a:lnTo>
                    <a:pt x="7189254" y="4098137"/>
                  </a:lnTo>
                  <a:lnTo>
                    <a:pt x="7188632" y="4097705"/>
                  </a:lnTo>
                  <a:lnTo>
                    <a:pt x="7187971" y="4097705"/>
                  </a:lnTo>
                  <a:lnTo>
                    <a:pt x="7187666" y="4098137"/>
                  </a:lnTo>
                  <a:lnTo>
                    <a:pt x="6665315" y="4675873"/>
                  </a:lnTo>
                  <a:lnTo>
                    <a:pt x="6665011" y="4676305"/>
                  </a:lnTo>
                  <a:lnTo>
                    <a:pt x="6665011" y="4676978"/>
                  </a:lnTo>
                  <a:lnTo>
                    <a:pt x="6665315" y="4677372"/>
                  </a:lnTo>
                  <a:lnTo>
                    <a:pt x="6665760" y="4677676"/>
                  </a:lnTo>
                  <a:lnTo>
                    <a:pt x="6666408" y="4677676"/>
                  </a:lnTo>
                  <a:lnTo>
                    <a:pt x="6666852" y="4677372"/>
                  </a:lnTo>
                  <a:lnTo>
                    <a:pt x="7189190" y="4099674"/>
                  </a:lnTo>
                  <a:lnTo>
                    <a:pt x="7189508" y="4099242"/>
                  </a:lnTo>
                  <a:lnTo>
                    <a:pt x="7189508" y="4098569"/>
                  </a:lnTo>
                  <a:close/>
                </a:path>
                <a:path w="12092940" h="4766310">
                  <a:moveTo>
                    <a:pt x="7613370" y="4040035"/>
                  </a:moveTo>
                  <a:lnTo>
                    <a:pt x="7613066" y="4039362"/>
                  </a:lnTo>
                  <a:lnTo>
                    <a:pt x="7611542" y="4038689"/>
                  </a:lnTo>
                  <a:lnTo>
                    <a:pt x="7109676" y="4675873"/>
                  </a:lnTo>
                  <a:lnTo>
                    <a:pt x="7109371" y="4677041"/>
                  </a:lnTo>
                  <a:lnTo>
                    <a:pt x="7110603" y="4677676"/>
                  </a:lnTo>
                  <a:lnTo>
                    <a:pt x="7613370" y="4040035"/>
                  </a:lnTo>
                  <a:close/>
                </a:path>
                <a:path w="12092940" h="4766310">
                  <a:moveTo>
                    <a:pt x="8016761" y="3970032"/>
                  </a:moveTo>
                  <a:lnTo>
                    <a:pt x="8016151" y="3969728"/>
                  </a:lnTo>
                  <a:lnTo>
                    <a:pt x="8015541" y="3969385"/>
                  </a:lnTo>
                  <a:lnTo>
                    <a:pt x="8014919" y="3969537"/>
                  </a:lnTo>
                  <a:lnTo>
                    <a:pt x="7554354" y="4673854"/>
                  </a:lnTo>
                  <a:lnTo>
                    <a:pt x="7554709" y="4674654"/>
                  </a:lnTo>
                  <a:lnTo>
                    <a:pt x="7554862" y="4674654"/>
                  </a:lnTo>
                  <a:lnTo>
                    <a:pt x="7555268" y="4674895"/>
                  </a:lnTo>
                  <a:lnTo>
                    <a:pt x="7556081" y="4674895"/>
                  </a:lnTo>
                  <a:lnTo>
                    <a:pt x="7556487" y="4674654"/>
                  </a:lnTo>
                  <a:lnTo>
                    <a:pt x="7556792" y="4674349"/>
                  </a:lnTo>
                  <a:lnTo>
                    <a:pt x="8016456" y="3971188"/>
                  </a:lnTo>
                  <a:lnTo>
                    <a:pt x="8016761" y="3970667"/>
                  </a:lnTo>
                  <a:lnTo>
                    <a:pt x="8016761" y="3970032"/>
                  </a:lnTo>
                  <a:close/>
                </a:path>
                <a:path w="12092940" h="4766310">
                  <a:moveTo>
                    <a:pt x="8396287" y="3889540"/>
                  </a:moveTo>
                  <a:lnTo>
                    <a:pt x="8396097" y="3889146"/>
                  </a:lnTo>
                  <a:lnTo>
                    <a:pt x="8395983" y="3888905"/>
                  </a:lnTo>
                  <a:lnTo>
                    <a:pt x="8395678" y="3888625"/>
                  </a:lnTo>
                  <a:lnTo>
                    <a:pt x="8395068" y="3888346"/>
                  </a:lnTo>
                  <a:lnTo>
                    <a:pt x="8394433" y="3888625"/>
                  </a:lnTo>
                  <a:lnTo>
                    <a:pt x="8394154" y="3889146"/>
                  </a:lnTo>
                  <a:lnTo>
                    <a:pt x="8003299" y="4668850"/>
                  </a:lnTo>
                  <a:lnTo>
                    <a:pt x="8002994" y="4669396"/>
                  </a:lnTo>
                  <a:lnTo>
                    <a:pt x="8003299" y="4670006"/>
                  </a:lnTo>
                  <a:lnTo>
                    <a:pt x="8003908" y="4670310"/>
                  </a:lnTo>
                  <a:lnTo>
                    <a:pt x="8004721" y="4670310"/>
                  </a:lnTo>
                  <a:lnTo>
                    <a:pt x="8005102" y="4670006"/>
                  </a:lnTo>
                  <a:lnTo>
                    <a:pt x="8005140" y="4669637"/>
                  </a:lnTo>
                  <a:lnTo>
                    <a:pt x="8395983" y="3890099"/>
                  </a:lnTo>
                  <a:lnTo>
                    <a:pt x="8396287" y="3889540"/>
                  </a:lnTo>
                  <a:close/>
                </a:path>
                <a:path w="12092940" h="4766310">
                  <a:moveTo>
                    <a:pt x="8738806" y="3820058"/>
                  </a:moveTo>
                  <a:lnTo>
                    <a:pt x="8738730" y="3819360"/>
                  </a:lnTo>
                  <a:lnTo>
                    <a:pt x="8738502" y="3818902"/>
                  </a:lnTo>
                  <a:lnTo>
                    <a:pt x="8737498" y="3818509"/>
                  </a:lnTo>
                  <a:lnTo>
                    <a:pt x="8736305" y="3818902"/>
                  </a:lnTo>
                  <a:lnTo>
                    <a:pt x="8736673" y="3818902"/>
                  </a:lnTo>
                  <a:lnTo>
                    <a:pt x="8736622" y="3819512"/>
                  </a:lnTo>
                  <a:lnTo>
                    <a:pt x="8445830" y="4662640"/>
                  </a:lnTo>
                  <a:lnTo>
                    <a:pt x="8445906" y="4663376"/>
                  </a:lnTo>
                  <a:lnTo>
                    <a:pt x="8446135" y="4663833"/>
                  </a:lnTo>
                  <a:lnTo>
                    <a:pt x="8446440" y="4664049"/>
                  </a:lnTo>
                  <a:lnTo>
                    <a:pt x="8447367" y="4664049"/>
                  </a:lnTo>
                  <a:lnTo>
                    <a:pt x="8447595" y="4663833"/>
                  </a:lnTo>
                  <a:lnTo>
                    <a:pt x="8447976" y="4663376"/>
                  </a:lnTo>
                  <a:lnTo>
                    <a:pt x="8738806" y="3820058"/>
                  </a:lnTo>
                  <a:close/>
                </a:path>
                <a:path w="12092940" h="4766310">
                  <a:moveTo>
                    <a:pt x="9228747" y="2357107"/>
                  </a:moveTo>
                  <a:lnTo>
                    <a:pt x="9228442" y="2356497"/>
                  </a:lnTo>
                  <a:lnTo>
                    <a:pt x="9227210" y="2355888"/>
                  </a:lnTo>
                  <a:lnTo>
                    <a:pt x="9226601" y="2356193"/>
                  </a:lnTo>
                  <a:lnTo>
                    <a:pt x="9226296" y="2356802"/>
                  </a:lnTo>
                  <a:lnTo>
                    <a:pt x="8223491" y="4665573"/>
                  </a:lnTo>
                  <a:lnTo>
                    <a:pt x="8223186" y="4666119"/>
                  </a:lnTo>
                  <a:lnTo>
                    <a:pt x="8223313" y="4666373"/>
                  </a:lnTo>
                  <a:lnTo>
                    <a:pt x="8223631" y="4666793"/>
                  </a:lnTo>
                  <a:lnTo>
                    <a:pt x="8224113" y="4667008"/>
                  </a:lnTo>
                  <a:lnTo>
                    <a:pt x="8225028" y="4667008"/>
                  </a:lnTo>
                  <a:lnTo>
                    <a:pt x="8225333" y="4666793"/>
                  </a:lnTo>
                  <a:lnTo>
                    <a:pt x="8225637" y="4666373"/>
                  </a:lnTo>
                  <a:lnTo>
                    <a:pt x="9228442" y="2357717"/>
                  </a:lnTo>
                  <a:lnTo>
                    <a:pt x="9228747" y="2357107"/>
                  </a:lnTo>
                  <a:close/>
                </a:path>
                <a:path w="12092940" h="4766310">
                  <a:moveTo>
                    <a:pt x="9228747" y="2174316"/>
                  </a:moveTo>
                  <a:lnTo>
                    <a:pt x="9228442" y="2173694"/>
                  </a:lnTo>
                  <a:lnTo>
                    <a:pt x="9227833" y="2173389"/>
                  </a:lnTo>
                  <a:lnTo>
                    <a:pt x="9227528" y="2173084"/>
                  </a:lnTo>
                  <a:lnTo>
                    <a:pt x="9226601" y="2173389"/>
                  </a:lnTo>
                  <a:lnTo>
                    <a:pt x="9226296" y="2173694"/>
                  </a:lnTo>
                  <a:lnTo>
                    <a:pt x="7779436" y="4671657"/>
                  </a:lnTo>
                  <a:lnTo>
                    <a:pt x="7779613" y="4672050"/>
                  </a:lnTo>
                  <a:lnTo>
                    <a:pt x="7779906" y="4672419"/>
                  </a:lnTo>
                  <a:lnTo>
                    <a:pt x="7780350" y="4672660"/>
                  </a:lnTo>
                  <a:lnTo>
                    <a:pt x="7781176" y="4672660"/>
                  </a:lnTo>
                  <a:lnTo>
                    <a:pt x="7781582" y="4672419"/>
                  </a:lnTo>
                  <a:lnTo>
                    <a:pt x="7781887" y="4672050"/>
                  </a:lnTo>
                  <a:lnTo>
                    <a:pt x="9228442" y="2174925"/>
                  </a:lnTo>
                  <a:lnTo>
                    <a:pt x="9228747" y="2174316"/>
                  </a:lnTo>
                  <a:close/>
                </a:path>
                <a:path w="12092940" h="4766310">
                  <a:moveTo>
                    <a:pt x="9229661" y="1634782"/>
                  </a:moveTo>
                  <a:lnTo>
                    <a:pt x="9229052" y="1634477"/>
                  </a:lnTo>
                  <a:lnTo>
                    <a:pt x="9229052" y="1634172"/>
                  </a:lnTo>
                  <a:lnTo>
                    <a:pt x="9228747" y="1633867"/>
                  </a:lnTo>
                  <a:lnTo>
                    <a:pt x="9228137" y="1633867"/>
                  </a:lnTo>
                  <a:lnTo>
                    <a:pt x="9227528" y="1634477"/>
                  </a:lnTo>
                  <a:lnTo>
                    <a:pt x="5558841" y="4666742"/>
                  </a:lnTo>
                  <a:lnTo>
                    <a:pt x="5558231" y="4667135"/>
                  </a:lnTo>
                  <a:lnTo>
                    <a:pt x="5558536" y="4667809"/>
                  </a:lnTo>
                  <a:lnTo>
                    <a:pt x="5558841" y="4668177"/>
                  </a:lnTo>
                  <a:lnTo>
                    <a:pt x="5559323" y="4668596"/>
                  </a:lnTo>
                  <a:lnTo>
                    <a:pt x="5559907" y="4668596"/>
                  </a:lnTo>
                  <a:lnTo>
                    <a:pt x="5560631" y="4668177"/>
                  </a:lnTo>
                  <a:lnTo>
                    <a:pt x="5561000" y="4667809"/>
                  </a:lnTo>
                  <a:lnTo>
                    <a:pt x="9229052" y="1635696"/>
                  </a:lnTo>
                  <a:lnTo>
                    <a:pt x="9229661" y="1635391"/>
                  </a:lnTo>
                  <a:lnTo>
                    <a:pt x="9229661" y="1634782"/>
                  </a:lnTo>
                  <a:close/>
                </a:path>
                <a:path w="12092940" h="4766310">
                  <a:moveTo>
                    <a:pt x="9229661" y="1175651"/>
                  </a:moveTo>
                  <a:lnTo>
                    <a:pt x="9229052" y="1173822"/>
                  </a:lnTo>
                  <a:lnTo>
                    <a:pt x="9228442" y="1173822"/>
                  </a:lnTo>
                  <a:lnTo>
                    <a:pt x="3340379" y="4654601"/>
                  </a:lnTo>
                  <a:lnTo>
                    <a:pt x="3339465" y="4655578"/>
                  </a:lnTo>
                  <a:lnTo>
                    <a:pt x="3340684" y="4656683"/>
                  </a:lnTo>
                  <a:lnTo>
                    <a:pt x="9229661" y="1175651"/>
                  </a:lnTo>
                  <a:close/>
                </a:path>
                <a:path w="12092940" h="4766310">
                  <a:moveTo>
                    <a:pt x="9229661" y="823201"/>
                  </a:moveTo>
                  <a:lnTo>
                    <a:pt x="9229357" y="822896"/>
                  </a:lnTo>
                  <a:lnTo>
                    <a:pt x="9229052" y="822286"/>
                  </a:lnTo>
                  <a:lnTo>
                    <a:pt x="9228442" y="821982"/>
                  </a:lnTo>
                  <a:lnTo>
                    <a:pt x="9228137" y="822286"/>
                  </a:lnTo>
                  <a:lnTo>
                    <a:pt x="1563814" y="4656467"/>
                  </a:lnTo>
                  <a:lnTo>
                    <a:pt x="1563293" y="4656734"/>
                  </a:lnTo>
                  <a:lnTo>
                    <a:pt x="1563116" y="4657382"/>
                  </a:lnTo>
                  <a:lnTo>
                    <a:pt x="1563674" y="4658487"/>
                  </a:lnTo>
                  <a:lnTo>
                    <a:pt x="1564665" y="4658487"/>
                  </a:lnTo>
                  <a:lnTo>
                    <a:pt x="9229052" y="824115"/>
                  </a:lnTo>
                  <a:lnTo>
                    <a:pt x="9229661" y="824115"/>
                  </a:lnTo>
                  <a:lnTo>
                    <a:pt x="9229661" y="823201"/>
                  </a:lnTo>
                  <a:close/>
                </a:path>
                <a:path w="12092940" h="4766310">
                  <a:moveTo>
                    <a:pt x="9229966" y="998969"/>
                  </a:moveTo>
                  <a:lnTo>
                    <a:pt x="9229661" y="998664"/>
                  </a:lnTo>
                  <a:lnTo>
                    <a:pt x="9229357" y="998054"/>
                  </a:lnTo>
                  <a:lnTo>
                    <a:pt x="9228137" y="998054"/>
                  </a:lnTo>
                  <a:lnTo>
                    <a:pt x="2453221" y="4654601"/>
                  </a:lnTo>
                  <a:lnTo>
                    <a:pt x="2453030" y="4655248"/>
                  </a:lnTo>
                  <a:lnTo>
                    <a:pt x="2453614" y="4656379"/>
                  </a:lnTo>
                  <a:lnTo>
                    <a:pt x="2454491" y="4656379"/>
                  </a:lnTo>
                  <a:lnTo>
                    <a:pt x="9229052" y="1000188"/>
                  </a:lnTo>
                  <a:lnTo>
                    <a:pt x="9229052" y="999883"/>
                  </a:lnTo>
                  <a:lnTo>
                    <a:pt x="9229661" y="999883"/>
                  </a:lnTo>
                  <a:lnTo>
                    <a:pt x="9229966" y="998969"/>
                  </a:lnTo>
                  <a:close/>
                </a:path>
                <a:path w="12092940" h="4766310">
                  <a:moveTo>
                    <a:pt x="9231185" y="2042871"/>
                  </a:moveTo>
                  <a:lnTo>
                    <a:pt x="9230881" y="2042261"/>
                  </a:lnTo>
                  <a:lnTo>
                    <a:pt x="9230576" y="2041944"/>
                  </a:lnTo>
                  <a:lnTo>
                    <a:pt x="9229966" y="2041639"/>
                  </a:lnTo>
                  <a:lnTo>
                    <a:pt x="9229357" y="2041639"/>
                  </a:lnTo>
                  <a:lnTo>
                    <a:pt x="9229052" y="2042261"/>
                  </a:lnTo>
                  <a:lnTo>
                    <a:pt x="7334771" y="4675022"/>
                  </a:lnTo>
                  <a:lnTo>
                    <a:pt x="7334466" y="4675505"/>
                  </a:lnTo>
                  <a:lnTo>
                    <a:pt x="7334580" y="4676241"/>
                  </a:lnTo>
                  <a:lnTo>
                    <a:pt x="7335190" y="4676737"/>
                  </a:lnTo>
                  <a:lnTo>
                    <a:pt x="7336066" y="4676737"/>
                  </a:lnTo>
                  <a:lnTo>
                    <a:pt x="7336599" y="4676241"/>
                  </a:lnTo>
                  <a:lnTo>
                    <a:pt x="9230881" y="2043480"/>
                  </a:lnTo>
                  <a:lnTo>
                    <a:pt x="9231185" y="2042871"/>
                  </a:lnTo>
                  <a:close/>
                </a:path>
                <a:path w="12092940" h="4766310">
                  <a:moveTo>
                    <a:pt x="9234856" y="574992"/>
                  </a:moveTo>
                  <a:lnTo>
                    <a:pt x="9234551" y="574687"/>
                  </a:lnTo>
                  <a:lnTo>
                    <a:pt x="9234246" y="574078"/>
                  </a:lnTo>
                  <a:lnTo>
                    <a:pt x="9233637" y="573773"/>
                  </a:lnTo>
                  <a:lnTo>
                    <a:pt x="9233332" y="574078"/>
                  </a:lnTo>
                  <a:lnTo>
                    <a:pt x="233667" y="4664113"/>
                  </a:lnTo>
                  <a:lnTo>
                    <a:pt x="233438" y="4664748"/>
                  </a:lnTo>
                  <a:lnTo>
                    <a:pt x="233857" y="4665662"/>
                  </a:lnTo>
                  <a:lnTo>
                    <a:pt x="234251" y="4665916"/>
                  </a:lnTo>
                  <a:lnTo>
                    <a:pt x="234911" y="4665916"/>
                  </a:lnTo>
                  <a:lnTo>
                    <a:pt x="9234246" y="575906"/>
                  </a:lnTo>
                  <a:lnTo>
                    <a:pt x="9234551" y="575602"/>
                  </a:lnTo>
                  <a:lnTo>
                    <a:pt x="9234856" y="574992"/>
                  </a:lnTo>
                  <a:close/>
                </a:path>
                <a:path w="12092940" h="4766310">
                  <a:moveTo>
                    <a:pt x="9239758" y="408698"/>
                  </a:moveTo>
                  <a:lnTo>
                    <a:pt x="9238831" y="408393"/>
                  </a:lnTo>
                  <a:lnTo>
                    <a:pt x="457" y="4387951"/>
                  </a:lnTo>
                  <a:lnTo>
                    <a:pt x="457" y="4390250"/>
                  </a:lnTo>
                  <a:lnTo>
                    <a:pt x="9239148" y="410540"/>
                  </a:lnTo>
                  <a:lnTo>
                    <a:pt x="9239758" y="408698"/>
                  </a:lnTo>
                  <a:close/>
                </a:path>
                <a:path w="12092940" h="4766310">
                  <a:moveTo>
                    <a:pt x="9240063" y="1924570"/>
                  </a:moveTo>
                  <a:lnTo>
                    <a:pt x="9239758" y="1923961"/>
                  </a:lnTo>
                  <a:lnTo>
                    <a:pt x="9239148" y="1923656"/>
                  </a:lnTo>
                  <a:lnTo>
                    <a:pt x="9238526" y="1923656"/>
                  </a:lnTo>
                  <a:lnTo>
                    <a:pt x="9238221" y="1923961"/>
                  </a:lnTo>
                  <a:lnTo>
                    <a:pt x="6886740" y="4676178"/>
                  </a:lnTo>
                  <a:lnTo>
                    <a:pt x="6886118" y="4676610"/>
                  </a:lnTo>
                  <a:lnTo>
                    <a:pt x="6886118" y="4677283"/>
                  </a:lnTo>
                  <a:lnTo>
                    <a:pt x="6886740" y="4677715"/>
                  </a:lnTo>
                  <a:lnTo>
                    <a:pt x="6886740" y="4677981"/>
                  </a:lnTo>
                  <a:lnTo>
                    <a:pt x="6887807" y="4677981"/>
                  </a:lnTo>
                  <a:lnTo>
                    <a:pt x="6888150" y="4677715"/>
                  </a:lnTo>
                  <a:lnTo>
                    <a:pt x="6888556" y="4677283"/>
                  </a:lnTo>
                  <a:lnTo>
                    <a:pt x="9239758" y="1925485"/>
                  </a:lnTo>
                  <a:lnTo>
                    <a:pt x="9240063" y="1925180"/>
                  </a:lnTo>
                  <a:lnTo>
                    <a:pt x="9240063" y="1924570"/>
                  </a:lnTo>
                  <a:close/>
                </a:path>
                <a:path w="12092940" h="4766310">
                  <a:moveTo>
                    <a:pt x="9240063" y="1438541"/>
                  </a:moveTo>
                  <a:lnTo>
                    <a:pt x="9239758" y="1437932"/>
                  </a:lnTo>
                  <a:lnTo>
                    <a:pt x="9239453" y="1437614"/>
                  </a:lnTo>
                  <a:lnTo>
                    <a:pt x="9238831" y="1437309"/>
                  </a:lnTo>
                  <a:lnTo>
                    <a:pt x="9238221" y="1437614"/>
                  </a:lnTo>
                  <a:lnTo>
                    <a:pt x="4674082" y="4659249"/>
                  </a:lnTo>
                  <a:lnTo>
                    <a:pt x="4673778" y="4659579"/>
                  </a:lnTo>
                  <a:lnTo>
                    <a:pt x="4673473" y="4660252"/>
                  </a:lnTo>
                  <a:lnTo>
                    <a:pt x="4673778" y="4660747"/>
                  </a:lnTo>
                  <a:lnTo>
                    <a:pt x="4674273" y="4661230"/>
                  </a:lnTo>
                  <a:lnTo>
                    <a:pt x="4675276" y="4661230"/>
                  </a:lnTo>
                  <a:lnTo>
                    <a:pt x="9239453" y="1439456"/>
                  </a:lnTo>
                  <a:lnTo>
                    <a:pt x="9240063" y="1439151"/>
                  </a:lnTo>
                  <a:lnTo>
                    <a:pt x="9240063" y="1438541"/>
                  </a:lnTo>
                  <a:close/>
                </a:path>
                <a:path w="12092940" h="4766310">
                  <a:moveTo>
                    <a:pt x="9240063" y="1345615"/>
                  </a:moveTo>
                  <a:lnTo>
                    <a:pt x="9239758" y="1344993"/>
                  </a:lnTo>
                  <a:lnTo>
                    <a:pt x="9239453" y="1344688"/>
                  </a:lnTo>
                  <a:lnTo>
                    <a:pt x="9238831" y="1344383"/>
                  </a:lnTo>
                  <a:lnTo>
                    <a:pt x="9238221" y="1344993"/>
                  </a:lnTo>
                  <a:lnTo>
                    <a:pt x="4230636" y="4657102"/>
                  </a:lnTo>
                  <a:lnTo>
                    <a:pt x="4230332" y="4657407"/>
                  </a:lnTo>
                  <a:lnTo>
                    <a:pt x="4230027" y="4658080"/>
                  </a:lnTo>
                  <a:lnTo>
                    <a:pt x="4230332" y="4658576"/>
                  </a:lnTo>
                  <a:lnTo>
                    <a:pt x="4230382" y="4658728"/>
                  </a:lnTo>
                  <a:lnTo>
                    <a:pt x="4230954" y="4659058"/>
                  </a:lnTo>
                  <a:lnTo>
                    <a:pt x="4231411" y="4659058"/>
                  </a:lnTo>
                  <a:lnTo>
                    <a:pt x="4232249" y="4658728"/>
                  </a:lnTo>
                  <a:lnTo>
                    <a:pt x="4231868" y="4658728"/>
                  </a:lnTo>
                  <a:lnTo>
                    <a:pt x="9239453" y="1346530"/>
                  </a:lnTo>
                  <a:lnTo>
                    <a:pt x="9240063" y="1346225"/>
                  </a:lnTo>
                  <a:lnTo>
                    <a:pt x="9240063" y="1345615"/>
                  </a:lnTo>
                  <a:close/>
                </a:path>
                <a:path w="12092940" h="4766310">
                  <a:moveTo>
                    <a:pt x="9240063" y="741286"/>
                  </a:moveTo>
                  <a:lnTo>
                    <a:pt x="9239758" y="739444"/>
                  </a:lnTo>
                  <a:lnTo>
                    <a:pt x="1117307" y="4658385"/>
                  </a:lnTo>
                  <a:lnTo>
                    <a:pt x="1116545" y="4659312"/>
                  </a:lnTo>
                  <a:lnTo>
                    <a:pt x="1117803" y="4660468"/>
                  </a:lnTo>
                  <a:lnTo>
                    <a:pt x="9240063" y="741286"/>
                  </a:lnTo>
                  <a:close/>
                </a:path>
                <a:path w="12092940" h="4766310">
                  <a:moveTo>
                    <a:pt x="9240063" y="663028"/>
                  </a:moveTo>
                  <a:lnTo>
                    <a:pt x="9239758" y="662419"/>
                  </a:lnTo>
                  <a:lnTo>
                    <a:pt x="9239453" y="662114"/>
                  </a:lnTo>
                  <a:lnTo>
                    <a:pt x="9238831" y="661809"/>
                  </a:lnTo>
                  <a:lnTo>
                    <a:pt x="9238221" y="662114"/>
                  </a:lnTo>
                  <a:lnTo>
                    <a:pt x="671753" y="4660862"/>
                  </a:lnTo>
                  <a:lnTo>
                    <a:pt x="671207" y="4661141"/>
                  </a:lnTo>
                  <a:lnTo>
                    <a:pt x="670953" y="4661814"/>
                  </a:lnTo>
                  <a:lnTo>
                    <a:pt x="671233" y="4662335"/>
                  </a:lnTo>
                  <a:lnTo>
                    <a:pt x="671410" y="4662729"/>
                  </a:lnTo>
                  <a:lnTo>
                    <a:pt x="671779" y="4662970"/>
                  </a:lnTo>
                  <a:lnTo>
                    <a:pt x="672287" y="4662970"/>
                  </a:lnTo>
                  <a:lnTo>
                    <a:pt x="672490" y="4662729"/>
                  </a:lnTo>
                  <a:lnTo>
                    <a:pt x="673303" y="4662335"/>
                  </a:lnTo>
                  <a:lnTo>
                    <a:pt x="9239453" y="663943"/>
                  </a:lnTo>
                  <a:lnTo>
                    <a:pt x="9239758" y="663638"/>
                  </a:lnTo>
                  <a:lnTo>
                    <a:pt x="9240063" y="663028"/>
                  </a:lnTo>
                  <a:close/>
                </a:path>
                <a:path w="12092940" h="4766310">
                  <a:moveTo>
                    <a:pt x="9245257" y="1815744"/>
                  </a:moveTo>
                  <a:lnTo>
                    <a:pt x="9244952" y="1815134"/>
                  </a:lnTo>
                  <a:lnTo>
                    <a:pt x="9244343" y="1814830"/>
                  </a:lnTo>
                  <a:lnTo>
                    <a:pt x="9243733" y="1814830"/>
                  </a:lnTo>
                  <a:lnTo>
                    <a:pt x="6442062" y="4675543"/>
                  </a:lnTo>
                  <a:lnTo>
                    <a:pt x="6441757" y="4676000"/>
                  </a:lnTo>
                  <a:lnTo>
                    <a:pt x="6441757" y="4676673"/>
                  </a:lnTo>
                  <a:lnTo>
                    <a:pt x="6442062" y="4677092"/>
                  </a:lnTo>
                  <a:lnTo>
                    <a:pt x="6442519" y="4677372"/>
                  </a:lnTo>
                  <a:lnTo>
                    <a:pt x="6443599" y="4677372"/>
                  </a:lnTo>
                  <a:lnTo>
                    <a:pt x="9245257" y="1816354"/>
                  </a:lnTo>
                  <a:lnTo>
                    <a:pt x="9245257" y="1815744"/>
                  </a:lnTo>
                  <a:close/>
                </a:path>
                <a:path w="12092940" h="4766310">
                  <a:moveTo>
                    <a:pt x="9245257" y="1712125"/>
                  </a:moveTo>
                  <a:lnTo>
                    <a:pt x="9244343" y="1711198"/>
                  </a:lnTo>
                  <a:lnTo>
                    <a:pt x="9243733" y="1711198"/>
                  </a:lnTo>
                  <a:lnTo>
                    <a:pt x="5998616" y="4672266"/>
                  </a:lnTo>
                  <a:lnTo>
                    <a:pt x="5998616" y="4672977"/>
                  </a:lnTo>
                  <a:lnTo>
                    <a:pt x="5999835" y="4673701"/>
                  </a:lnTo>
                  <a:lnTo>
                    <a:pt x="9244647" y="1713344"/>
                  </a:lnTo>
                  <a:lnTo>
                    <a:pt x="9245257" y="1712125"/>
                  </a:lnTo>
                  <a:close/>
                </a:path>
                <a:path w="12092940" h="4766310">
                  <a:moveTo>
                    <a:pt x="9245257" y="1252372"/>
                  </a:moveTo>
                  <a:lnTo>
                    <a:pt x="9244647" y="1251153"/>
                  </a:lnTo>
                  <a:lnTo>
                    <a:pt x="9244038" y="1251153"/>
                  </a:lnTo>
                  <a:lnTo>
                    <a:pt x="9243428" y="1251458"/>
                  </a:lnTo>
                  <a:lnTo>
                    <a:pt x="3791470" y="4655337"/>
                  </a:lnTo>
                  <a:lnTo>
                    <a:pt x="3791166" y="4655667"/>
                  </a:lnTo>
                  <a:lnTo>
                    <a:pt x="3790861" y="4656315"/>
                  </a:lnTo>
                  <a:lnTo>
                    <a:pt x="3791166" y="4656836"/>
                  </a:lnTo>
                  <a:lnTo>
                    <a:pt x="3791470" y="4657166"/>
                  </a:lnTo>
                  <a:lnTo>
                    <a:pt x="3791839" y="4657382"/>
                  </a:lnTo>
                  <a:lnTo>
                    <a:pt x="3792397" y="4657382"/>
                  </a:lnTo>
                  <a:lnTo>
                    <a:pt x="3792702" y="4657166"/>
                  </a:lnTo>
                  <a:lnTo>
                    <a:pt x="9244647" y="1253299"/>
                  </a:lnTo>
                  <a:lnTo>
                    <a:pt x="9245257" y="1252994"/>
                  </a:lnTo>
                  <a:lnTo>
                    <a:pt x="9245257" y="1252372"/>
                  </a:lnTo>
                  <a:close/>
                </a:path>
                <a:path w="12092940" h="4766310">
                  <a:moveTo>
                    <a:pt x="9245257" y="900849"/>
                  </a:moveTo>
                  <a:lnTo>
                    <a:pt x="9244952" y="900239"/>
                  </a:lnTo>
                  <a:lnTo>
                    <a:pt x="9244647" y="899934"/>
                  </a:lnTo>
                  <a:lnTo>
                    <a:pt x="9244038" y="899617"/>
                  </a:lnTo>
                  <a:lnTo>
                    <a:pt x="2011730" y="4655553"/>
                  </a:lnTo>
                  <a:lnTo>
                    <a:pt x="2011540" y="4656188"/>
                  </a:lnTo>
                  <a:lnTo>
                    <a:pt x="2012111" y="4657293"/>
                  </a:lnTo>
                  <a:lnTo>
                    <a:pt x="2013051" y="4657293"/>
                  </a:lnTo>
                  <a:lnTo>
                    <a:pt x="9244647" y="901763"/>
                  </a:lnTo>
                  <a:lnTo>
                    <a:pt x="9244952" y="901458"/>
                  </a:lnTo>
                  <a:lnTo>
                    <a:pt x="9245257" y="900849"/>
                  </a:lnTo>
                  <a:close/>
                </a:path>
                <a:path w="12092940" h="4766310">
                  <a:moveTo>
                    <a:pt x="9249842" y="486041"/>
                  </a:moveTo>
                  <a:lnTo>
                    <a:pt x="9248623" y="486041"/>
                  </a:lnTo>
                  <a:lnTo>
                    <a:pt x="457" y="4571530"/>
                  </a:lnTo>
                  <a:lnTo>
                    <a:pt x="457" y="4573956"/>
                  </a:lnTo>
                  <a:lnTo>
                    <a:pt x="9249537" y="488175"/>
                  </a:lnTo>
                  <a:lnTo>
                    <a:pt x="9249842" y="486041"/>
                  </a:lnTo>
                  <a:close/>
                </a:path>
                <a:path w="12092940" h="4766310">
                  <a:moveTo>
                    <a:pt x="9250210" y="239966"/>
                  </a:moveTo>
                  <a:lnTo>
                    <a:pt x="9249842" y="238125"/>
                  </a:lnTo>
                  <a:lnTo>
                    <a:pt x="9248191" y="238125"/>
                  </a:lnTo>
                  <a:lnTo>
                    <a:pt x="457" y="4044518"/>
                  </a:lnTo>
                  <a:lnTo>
                    <a:pt x="457" y="4046880"/>
                  </a:lnTo>
                  <a:lnTo>
                    <a:pt x="9250210" y="239966"/>
                  </a:lnTo>
                  <a:close/>
                </a:path>
                <a:path w="12092940" h="4766310">
                  <a:moveTo>
                    <a:pt x="9250464" y="1521371"/>
                  </a:moveTo>
                  <a:lnTo>
                    <a:pt x="9249842" y="1520761"/>
                  </a:lnTo>
                  <a:lnTo>
                    <a:pt x="9249537" y="1520151"/>
                  </a:lnTo>
                  <a:lnTo>
                    <a:pt x="9248927" y="1520151"/>
                  </a:lnTo>
                  <a:lnTo>
                    <a:pt x="9248318" y="1520456"/>
                  </a:lnTo>
                  <a:lnTo>
                    <a:pt x="5116919" y="4662640"/>
                  </a:lnTo>
                  <a:lnTo>
                    <a:pt x="5116614" y="4663008"/>
                  </a:lnTo>
                  <a:lnTo>
                    <a:pt x="5116309" y="4663681"/>
                  </a:lnTo>
                  <a:lnTo>
                    <a:pt x="5116919" y="4664138"/>
                  </a:lnTo>
                  <a:lnTo>
                    <a:pt x="5116919" y="4664595"/>
                  </a:lnTo>
                  <a:lnTo>
                    <a:pt x="5117897" y="4664595"/>
                  </a:lnTo>
                  <a:lnTo>
                    <a:pt x="5118824" y="4664138"/>
                  </a:lnTo>
                  <a:lnTo>
                    <a:pt x="5119294" y="4663681"/>
                  </a:lnTo>
                  <a:lnTo>
                    <a:pt x="9249842" y="1522298"/>
                  </a:lnTo>
                  <a:lnTo>
                    <a:pt x="9250147" y="1521993"/>
                  </a:lnTo>
                  <a:lnTo>
                    <a:pt x="9250464" y="1521371"/>
                  </a:lnTo>
                  <a:close/>
                </a:path>
                <a:path w="12092940" h="4766310">
                  <a:moveTo>
                    <a:pt x="9255049" y="320662"/>
                  </a:moveTo>
                  <a:lnTo>
                    <a:pt x="9253817" y="320662"/>
                  </a:lnTo>
                  <a:lnTo>
                    <a:pt x="457" y="4211625"/>
                  </a:lnTo>
                  <a:lnTo>
                    <a:pt x="457" y="4213987"/>
                  </a:lnTo>
                  <a:lnTo>
                    <a:pt x="9254744" y="322808"/>
                  </a:lnTo>
                  <a:lnTo>
                    <a:pt x="9255049" y="320662"/>
                  </a:lnTo>
                  <a:close/>
                </a:path>
                <a:path w="12092940" h="4766310">
                  <a:moveTo>
                    <a:pt x="9255354" y="160489"/>
                  </a:moveTo>
                  <a:lnTo>
                    <a:pt x="9254134" y="160489"/>
                  </a:lnTo>
                  <a:lnTo>
                    <a:pt x="457" y="3882936"/>
                  </a:lnTo>
                  <a:lnTo>
                    <a:pt x="457" y="3885234"/>
                  </a:lnTo>
                  <a:lnTo>
                    <a:pt x="9255354" y="162318"/>
                  </a:lnTo>
                  <a:lnTo>
                    <a:pt x="9255354" y="160489"/>
                  </a:lnTo>
                  <a:close/>
                </a:path>
                <a:path w="12092940" h="4766310">
                  <a:moveTo>
                    <a:pt x="9255404" y="2146"/>
                  </a:moveTo>
                  <a:lnTo>
                    <a:pt x="9255049" y="0"/>
                  </a:lnTo>
                  <a:lnTo>
                    <a:pt x="9253817" y="0"/>
                  </a:lnTo>
                  <a:lnTo>
                    <a:pt x="457" y="3581069"/>
                  </a:lnTo>
                  <a:lnTo>
                    <a:pt x="457" y="3583432"/>
                  </a:lnTo>
                  <a:lnTo>
                    <a:pt x="9255404" y="2146"/>
                  </a:lnTo>
                  <a:close/>
                </a:path>
                <a:path w="12092940" h="4766310">
                  <a:moveTo>
                    <a:pt x="9255658" y="1071410"/>
                  </a:moveTo>
                  <a:lnTo>
                    <a:pt x="9255049" y="1070190"/>
                  </a:lnTo>
                  <a:lnTo>
                    <a:pt x="9254439" y="1070190"/>
                  </a:lnTo>
                  <a:lnTo>
                    <a:pt x="9253817" y="1070495"/>
                  </a:lnTo>
                  <a:lnTo>
                    <a:pt x="2898864" y="4654423"/>
                  </a:lnTo>
                  <a:lnTo>
                    <a:pt x="2898686" y="4655058"/>
                  </a:lnTo>
                  <a:lnTo>
                    <a:pt x="2898991" y="4655553"/>
                  </a:lnTo>
                  <a:lnTo>
                    <a:pt x="2899257" y="4656099"/>
                  </a:lnTo>
                  <a:lnTo>
                    <a:pt x="2900324" y="4656099"/>
                  </a:lnTo>
                  <a:lnTo>
                    <a:pt x="9255049" y="1072337"/>
                  </a:lnTo>
                  <a:lnTo>
                    <a:pt x="9255354" y="1072032"/>
                  </a:lnTo>
                  <a:lnTo>
                    <a:pt x="9255658" y="1071410"/>
                  </a:lnTo>
                  <a:close/>
                </a:path>
                <a:path w="12092940" h="4766310">
                  <a:moveTo>
                    <a:pt x="9260548" y="84683"/>
                  </a:moveTo>
                  <a:lnTo>
                    <a:pt x="9260243" y="82842"/>
                  </a:lnTo>
                  <a:lnTo>
                    <a:pt x="9259024" y="82842"/>
                  </a:lnTo>
                  <a:lnTo>
                    <a:pt x="457" y="3731349"/>
                  </a:lnTo>
                  <a:lnTo>
                    <a:pt x="457" y="3733711"/>
                  </a:lnTo>
                  <a:lnTo>
                    <a:pt x="9260548" y="84683"/>
                  </a:lnTo>
                  <a:close/>
                </a:path>
                <a:path w="12092940" h="4766310">
                  <a:moveTo>
                    <a:pt x="10265181" y="4677956"/>
                  </a:moveTo>
                  <a:lnTo>
                    <a:pt x="10264877" y="4677372"/>
                  </a:lnTo>
                  <a:lnTo>
                    <a:pt x="9707664" y="2503525"/>
                  </a:lnTo>
                  <a:lnTo>
                    <a:pt x="9707664" y="2502916"/>
                  </a:lnTo>
                  <a:lnTo>
                    <a:pt x="9707054" y="2502611"/>
                  </a:lnTo>
                  <a:lnTo>
                    <a:pt x="9706445" y="2502611"/>
                  </a:lnTo>
                  <a:lnTo>
                    <a:pt x="9705835" y="2502916"/>
                  </a:lnTo>
                  <a:lnTo>
                    <a:pt x="9705530" y="2503525"/>
                  </a:lnTo>
                  <a:lnTo>
                    <a:pt x="9705530" y="2504135"/>
                  </a:lnTo>
                  <a:lnTo>
                    <a:pt x="10262641" y="4677372"/>
                  </a:lnTo>
                  <a:lnTo>
                    <a:pt x="10262743" y="4677740"/>
                  </a:lnTo>
                  <a:lnTo>
                    <a:pt x="10263048" y="4678235"/>
                  </a:lnTo>
                  <a:lnTo>
                    <a:pt x="10263353" y="4678565"/>
                  </a:lnTo>
                  <a:lnTo>
                    <a:pt x="10264864" y="4678565"/>
                  </a:lnTo>
                  <a:lnTo>
                    <a:pt x="10265181" y="4677956"/>
                  </a:lnTo>
                  <a:close/>
                </a:path>
                <a:path w="12092940" h="4766310">
                  <a:moveTo>
                    <a:pt x="10485755" y="4687824"/>
                  </a:moveTo>
                  <a:lnTo>
                    <a:pt x="10485387" y="4687151"/>
                  </a:lnTo>
                  <a:lnTo>
                    <a:pt x="10203751" y="3845649"/>
                  </a:lnTo>
                  <a:lnTo>
                    <a:pt x="10203713" y="3845064"/>
                  </a:lnTo>
                  <a:lnTo>
                    <a:pt x="10203993" y="3845064"/>
                  </a:lnTo>
                  <a:lnTo>
                    <a:pt x="10203104" y="3844671"/>
                  </a:lnTo>
                  <a:lnTo>
                    <a:pt x="10201885" y="3845064"/>
                  </a:lnTo>
                  <a:lnTo>
                    <a:pt x="10201580" y="3845649"/>
                  </a:lnTo>
                  <a:lnTo>
                    <a:pt x="10201885" y="3846233"/>
                  </a:lnTo>
                  <a:lnTo>
                    <a:pt x="10483240" y="4687824"/>
                  </a:lnTo>
                  <a:lnTo>
                    <a:pt x="10483571" y="4688319"/>
                  </a:lnTo>
                  <a:lnTo>
                    <a:pt x="10483850" y="4688586"/>
                  </a:lnTo>
                  <a:lnTo>
                    <a:pt x="10484460" y="4688586"/>
                  </a:lnTo>
                  <a:lnTo>
                    <a:pt x="10485387" y="4688319"/>
                  </a:lnTo>
                  <a:lnTo>
                    <a:pt x="10485628" y="4687824"/>
                  </a:lnTo>
                  <a:lnTo>
                    <a:pt x="10485755" y="4687824"/>
                  </a:lnTo>
                  <a:close/>
                </a:path>
                <a:path w="12092940" h="4766310">
                  <a:moveTo>
                    <a:pt x="10704347" y="4699355"/>
                  </a:moveTo>
                  <a:lnTo>
                    <a:pt x="9698799" y="2325014"/>
                  </a:lnTo>
                  <a:lnTo>
                    <a:pt x="9697275" y="2324404"/>
                  </a:lnTo>
                  <a:lnTo>
                    <a:pt x="9696348" y="2325319"/>
                  </a:lnTo>
                  <a:lnTo>
                    <a:pt x="10702214" y="4700054"/>
                  </a:lnTo>
                  <a:lnTo>
                    <a:pt x="10703433" y="4700244"/>
                  </a:lnTo>
                  <a:lnTo>
                    <a:pt x="10704347" y="4699355"/>
                  </a:lnTo>
                  <a:close/>
                </a:path>
                <a:path w="12092940" h="4766310">
                  <a:moveTo>
                    <a:pt x="10930052" y="4710938"/>
                  </a:moveTo>
                  <a:lnTo>
                    <a:pt x="10929747" y="4710392"/>
                  </a:lnTo>
                  <a:lnTo>
                    <a:pt x="10548988" y="3932885"/>
                  </a:lnTo>
                  <a:lnTo>
                    <a:pt x="10548709" y="3932364"/>
                  </a:lnTo>
                  <a:lnTo>
                    <a:pt x="10548074" y="3932123"/>
                  </a:lnTo>
                  <a:lnTo>
                    <a:pt x="10547464" y="3932364"/>
                  </a:lnTo>
                  <a:lnTo>
                    <a:pt x="10547160" y="3932644"/>
                  </a:lnTo>
                  <a:lnTo>
                    <a:pt x="10546855" y="3933291"/>
                  </a:lnTo>
                  <a:lnTo>
                    <a:pt x="10547160" y="3933837"/>
                  </a:lnTo>
                  <a:lnTo>
                    <a:pt x="10927906" y="4711458"/>
                  </a:lnTo>
                  <a:lnTo>
                    <a:pt x="10927944" y="4711852"/>
                  </a:lnTo>
                  <a:lnTo>
                    <a:pt x="10928248" y="4712093"/>
                  </a:lnTo>
                  <a:lnTo>
                    <a:pt x="10928782" y="4712093"/>
                  </a:lnTo>
                  <a:lnTo>
                    <a:pt x="10929137" y="4711852"/>
                  </a:lnTo>
                  <a:lnTo>
                    <a:pt x="10929747" y="4711611"/>
                  </a:lnTo>
                  <a:lnTo>
                    <a:pt x="10930052" y="4710938"/>
                  </a:lnTo>
                  <a:close/>
                </a:path>
                <a:path w="12092940" h="4766310">
                  <a:moveTo>
                    <a:pt x="11151768" y="4722253"/>
                  </a:moveTo>
                  <a:lnTo>
                    <a:pt x="9703079" y="2173389"/>
                  </a:lnTo>
                  <a:lnTo>
                    <a:pt x="9702775" y="2173084"/>
                  </a:lnTo>
                  <a:lnTo>
                    <a:pt x="9702165" y="2172779"/>
                  </a:lnTo>
                  <a:lnTo>
                    <a:pt x="9701555" y="2173084"/>
                  </a:lnTo>
                  <a:lnTo>
                    <a:pt x="9701251" y="2173389"/>
                  </a:lnTo>
                  <a:lnTo>
                    <a:pt x="9700933" y="2173998"/>
                  </a:lnTo>
                  <a:lnTo>
                    <a:pt x="9701251" y="2174621"/>
                  </a:lnTo>
                  <a:lnTo>
                    <a:pt x="11149317" y="4722253"/>
                  </a:lnTo>
                  <a:lnTo>
                    <a:pt x="11149635" y="4722888"/>
                  </a:lnTo>
                  <a:lnTo>
                    <a:pt x="11149673" y="4723193"/>
                  </a:lnTo>
                  <a:lnTo>
                    <a:pt x="11149940" y="4723384"/>
                  </a:lnTo>
                  <a:lnTo>
                    <a:pt x="11150486" y="4723384"/>
                  </a:lnTo>
                  <a:lnTo>
                    <a:pt x="11150854" y="4723193"/>
                  </a:lnTo>
                  <a:lnTo>
                    <a:pt x="11151159" y="4723193"/>
                  </a:lnTo>
                  <a:lnTo>
                    <a:pt x="11151464" y="4722888"/>
                  </a:lnTo>
                  <a:lnTo>
                    <a:pt x="11151768" y="4722253"/>
                  </a:lnTo>
                  <a:close/>
                </a:path>
                <a:path w="12092940" h="4766310">
                  <a:moveTo>
                    <a:pt x="11364328" y="4733188"/>
                  </a:moveTo>
                  <a:lnTo>
                    <a:pt x="10924858" y="4016641"/>
                  </a:lnTo>
                  <a:lnTo>
                    <a:pt x="10923930" y="4016489"/>
                  </a:lnTo>
                  <a:lnTo>
                    <a:pt x="10923626" y="4016857"/>
                  </a:lnTo>
                  <a:lnTo>
                    <a:pt x="10923016" y="4017162"/>
                  </a:lnTo>
                  <a:lnTo>
                    <a:pt x="10923016" y="4017835"/>
                  </a:lnTo>
                  <a:lnTo>
                    <a:pt x="11362182" y="4733861"/>
                  </a:lnTo>
                  <a:lnTo>
                    <a:pt x="11362182" y="4734382"/>
                  </a:lnTo>
                  <a:lnTo>
                    <a:pt x="11363503" y="4734382"/>
                  </a:lnTo>
                  <a:lnTo>
                    <a:pt x="11364011" y="4733861"/>
                  </a:lnTo>
                  <a:lnTo>
                    <a:pt x="11364328" y="4733188"/>
                  </a:lnTo>
                  <a:close/>
                </a:path>
                <a:path w="12092940" h="4766310">
                  <a:moveTo>
                    <a:pt x="11575948" y="4743920"/>
                  </a:moveTo>
                  <a:lnTo>
                    <a:pt x="11575644" y="4743399"/>
                  </a:lnTo>
                  <a:lnTo>
                    <a:pt x="9703079" y="1981733"/>
                  </a:lnTo>
                  <a:lnTo>
                    <a:pt x="9702775" y="1981428"/>
                  </a:lnTo>
                  <a:lnTo>
                    <a:pt x="9702165" y="1981123"/>
                  </a:lnTo>
                  <a:lnTo>
                    <a:pt x="9701555" y="1981733"/>
                  </a:lnTo>
                  <a:lnTo>
                    <a:pt x="9700933" y="1982038"/>
                  </a:lnTo>
                  <a:lnTo>
                    <a:pt x="9700933" y="1982647"/>
                  </a:lnTo>
                  <a:lnTo>
                    <a:pt x="9701251" y="1982952"/>
                  </a:lnTo>
                  <a:lnTo>
                    <a:pt x="11573815" y="4744593"/>
                  </a:lnTo>
                  <a:lnTo>
                    <a:pt x="11574323" y="4745050"/>
                  </a:lnTo>
                  <a:lnTo>
                    <a:pt x="11575186" y="4745050"/>
                  </a:lnTo>
                  <a:lnTo>
                    <a:pt x="11575948" y="4744593"/>
                  </a:lnTo>
                  <a:lnTo>
                    <a:pt x="11575948" y="4743920"/>
                  </a:lnTo>
                  <a:close/>
                </a:path>
                <a:path w="12092940" h="4766310">
                  <a:moveTo>
                    <a:pt x="11790337" y="4754677"/>
                  </a:moveTo>
                  <a:lnTo>
                    <a:pt x="11310798" y="4091787"/>
                  </a:lnTo>
                  <a:lnTo>
                    <a:pt x="11309579" y="4091203"/>
                  </a:lnTo>
                  <a:lnTo>
                    <a:pt x="11308664" y="4091902"/>
                  </a:lnTo>
                  <a:lnTo>
                    <a:pt x="11308664" y="4092575"/>
                  </a:lnTo>
                  <a:lnTo>
                    <a:pt x="11788191" y="4755477"/>
                  </a:lnTo>
                  <a:lnTo>
                    <a:pt x="11789118" y="4755934"/>
                  </a:lnTo>
                  <a:lnTo>
                    <a:pt x="11790337" y="4755350"/>
                  </a:lnTo>
                  <a:lnTo>
                    <a:pt x="11790337" y="4754677"/>
                  </a:lnTo>
                  <a:close/>
                </a:path>
                <a:path w="12092940" h="4766310">
                  <a:moveTo>
                    <a:pt x="12001360" y="4764824"/>
                  </a:moveTo>
                  <a:lnTo>
                    <a:pt x="12001056" y="4764405"/>
                  </a:lnTo>
                  <a:lnTo>
                    <a:pt x="9702775" y="1843570"/>
                  </a:lnTo>
                  <a:lnTo>
                    <a:pt x="9702470" y="1843252"/>
                  </a:lnTo>
                  <a:lnTo>
                    <a:pt x="9701860" y="1843252"/>
                  </a:lnTo>
                  <a:lnTo>
                    <a:pt x="9701251" y="1843570"/>
                  </a:lnTo>
                  <a:lnTo>
                    <a:pt x="9700933" y="1843874"/>
                  </a:lnTo>
                  <a:lnTo>
                    <a:pt x="9700933" y="1844484"/>
                  </a:lnTo>
                  <a:lnTo>
                    <a:pt x="9701251" y="1845094"/>
                  </a:lnTo>
                  <a:lnTo>
                    <a:pt x="11999214" y="4765751"/>
                  </a:lnTo>
                  <a:lnTo>
                    <a:pt x="11999709" y="4766145"/>
                  </a:lnTo>
                  <a:lnTo>
                    <a:pt x="12000751" y="4766145"/>
                  </a:lnTo>
                  <a:lnTo>
                    <a:pt x="12000751" y="4765751"/>
                  </a:lnTo>
                  <a:lnTo>
                    <a:pt x="12000979" y="4765751"/>
                  </a:lnTo>
                  <a:lnTo>
                    <a:pt x="12001360" y="4765497"/>
                  </a:lnTo>
                  <a:lnTo>
                    <a:pt x="12001360" y="4764824"/>
                  </a:lnTo>
                  <a:close/>
                </a:path>
                <a:path w="12092940" h="4766310">
                  <a:moveTo>
                    <a:pt x="12092788" y="4627765"/>
                  </a:moveTo>
                  <a:lnTo>
                    <a:pt x="11704091" y="4165790"/>
                  </a:lnTo>
                  <a:lnTo>
                    <a:pt x="11702567" y="4166641"/>
                  </a:lnTo>
                  <a:lnTo>
                    <a:pt x="11702567" y="4167314"/>
                  </a:lnTo>
                  <a:lnTo>
                    <a:pt x="12092788" y="4631093"/>
                  </a:lnTo>
                  <a:lnTo>
                    <a:pt x="12092788" y="4627765"/>
                  </a:lnTo>
                  <a:close/>
                </a:path>
                <a:path w="12092940" h="4766310">
                  <a:moveTo>
                    <a:pt x="12092788" y="4406874"/>
                  </a:moveTo>
                  <a:lnTo>
                    <a:pt x="9698495" y="1709978"/>
                  </a:lnTo>
                  <a:lnTo>
                    <a:pt x="9697275" y="1709369"/>
                  </a:lnTo>
                  <a:lnTo>
                    <a:pt x="9696348" y="1710283"/>
                  </a:lnTo>
                  <a:lnTo>
                    <a:pt x="9696348" y="1710893"/>
                  </a:lnTo>
                  <a:lnTo>
                    <a:pt x="12092788" y="4410075"/>
                  </a:lnTo>
                  <a:lnTo>
                    <a:pt x="12092788" y="4406874"/>
                  </a:lnTo>
                  <a:close/>
                </a:path>
                <a:path w="12092940" h="4766310">
                  <a:moveTo>
                    <a:pt x="12092788" y="4051211"/>
                  </a:moveTo>
                  <a:lnTo>
                    <a:pt x="9709810" y="1590459"/>
                  </a:lnTo>
                  <a:lnTo>
                    <a:pt x="9707969" y="1590459"/>
                  </a:lnTo>
                  <a:lnTo>
                    <a:pt x="9707664" y="1591678"/>
                  </a:lnTo>
                  <a:lnTo>
                    <a:pt x="12092788" y="4054373"/>
                  </a:lnTo>
                  <a:lnTo>
                    <a:pt x="12092788" y="4051211"/>
                  </a:lnTo>
                  <a:close/>
                </a:path>
                <a:path w="12092940" h="4766310">
                  <a:moveTo>
                    <a:pt x="12092788" y="3745776"/>
                  </a:moveTo>
                  <a:lnTo>
                    <a:pt x="9693288" y="1448320"/>
                  </a:lnTo>
                  <a:lnTo>
                    <a:pt x="9692068" y="1448015"/>
                  </a:lnTo>
                  <a:lnTo>
                    <a:pt x="9691459" y="1449539"/>
                  </a:lnTo>
                  <a:lnTo>
                    <a:pt x="12092788" y="3748684"/>
                  </a:lnTo>
                  <a:lnTo>
                    <a:pt x="12092788" y="3745776"/>
                  </a:lnTo>
                  <a:close/>
                </a:path>
                <a:path w="12092940" h="4766310">
                  <a:moveTo>
                    <a:pt x="12092788" y="3493452"/>
                  </a:moveTo>
                  <a:lnTo>
                    <a:pt x="9698799" y="1322374"/>
                  </a:lnTo>
                  <a:lnTo>
                    <a:pt x="9697580" y="1322070"/>
                  </a:lnTo>
                  <a:lnTo>
                    <a:pt x="9696958" y="1323606"/>
                  </a:lnTo>
                  <a:lnTo>
                    <a:pt x="12092788" y="3496411"/>
                  </a:lnTo>
                  <a:lnTo>
                    <a:pt x="12092788" y="3493452"/>
                  </a:lnTo>
                  <a:close/>
                </a:path>
                <a:path w="12092940" h="4766310">
                  <a:moveTo>
                    <a:pt x="12092788" y="3261817"/>
                  </a:moveTo>
                  <a:lnTo>
                    <a:pt x="9673107" y="1174127"/>
                  </a:lnTo>
                  <a:lnTo>
                    <a:pt x="9671888" y="1173518"/>
                  </a:lnTo>
                  <a:lnTo>
                    <a:pt x="9670974" y="1175042"/>
                  </a:lnTo>
                  <a:lnTo>
                    <a:pt x="12092788" y="3264865"/>
                  </a:lnTo>
                  <a:lnTo>
                    <a:pt x="12092788" y="3261817"/>
                  </a:lnTo>
                  <a:close/>
                </a:path>
                <a:path w="12092940" h="4766310">
                  <a:moveTo>
                    <a:pt x="12092788" y="3051238"/>
                  </a:moveTo>
                  <a:lnTo>
                    <a:pt x="9697580" y="1080579"/>
                  </a:lnTo>
                  <a:lnTo>
                    <a:pt x="9696348" y="1080274"/>
                  </a:lnTo>
                  <a:lnTo>
                    <a:pt x="9695434" y="1081811"/>
                  </a:lnTo>
                  <a:lnTo>
                    <a:pt x="12092788" y="3054032"/>
                  </a:lnTo>
                  <a:lnTo>
                    <a:pt x="12092788" y="3051238"/>
                  </a:lnTo>
                  <a:close/>
                </a:path>
                <a:path w="12092940" h="4766310">
                  <a:moveTo>
                    <a:pt x="12092788" y="2855201"/>
                  </a:moveTo>
                  <a:lnTo>
                    <a:pt x="9697275" y="966571"/>
                  </a:lnTo>
                  <a:lnTo>
                    <a:pt x="9695739" y="966571"/>
                  </a:lnTo>
                  <a:lnTo>
                    <a:pt x="9695434" y="967790"/>
                  </a:lnTo>
                  <a:lnTo>
                    <a:pt x="12092788" y="2858033"/>
                  </a:lnTo>
                  <a:lnTo>
                    <a:pt x="12092788" y="2855201"/>
                  </a:lnTo>
                  <a:close/>
                </a:path>
                <a:path w="12092940" h="4766310">
                  <a:moveTo>
                    <a:pt x="12092788" y="2666695"/>
                  </a:moveTo>
                  <a:lnTo>
                    <a:pt x="9691764" y="836041"/>
                  </a:lnTo>
                  <a:lnTo>
                    <a:pt x="9690544" y="835736"/>
                  </a:lnTo>
                  <a:lnTo>
                    <a:pt x="9689935" y="837565"/>
                  </a:lnTo>
                  <a:lnTo>
                    <a:pt x="12092788" y="2669413"/>
                  </a:lnTo>
                  <a:lnTo>
                    <a:pt x="12092788" y="2666695"/>
                  </a:lnTo>
                  <a:close/>
                </a:path>
                <a:path w="12092940" h="4766310">
                  <a:moveTo>
                    <a:pt x="12092788" y="2493137"/>
                  </a:moveTo>
                  <a:lnTo>
                    <a:pt x="9685337" y="722934"/>
                  </a:lnTo>
                  <a:lnTo>
                    <a:pt x="9684423" y="723861"/>
                  </a:lnTo>
                  <a:lnTo>
                    <a:pt x="9685033" y="725081"/>
                  </a:lnTo>
                  <a:lnTo>
                    <a:pt x="12092788" y="2495943"/>
                  </a:lnTo>
                  <a:lnTo>
                    <a:pt x="12092788" y="2493137"/>
                  </a:lnTo>
                  <a:close/>
                </a:path>
                <a:path w="12092940" h="4766310">
                  <a:moveTo>
                    <a:pt x="12092788" y="2321610"/>
                  </a:moveTo>
                  <a:lnTo>
                    <a:pt x="9696958" y="612889"/>
                  </a:lnTo>
                  <a:lnTo>
                    <a:pt x="9695739" y="613511"/>
                  </a:lnTo>
                  <a:lnTo>
                    <a:pt x="9696044" y="615035"/>
                  </a:lnTo>
                  <a:lnTo>
                    <a:pt x="12092788" y="2324404"/>
                  </a:lnTo>
                  <a:lnTo>
                    <a:pt x="12092788" y="2321610"/>
                  </a:lnTo>
                  <a:close/>
                </a:path>
                <a:path w="12092940" h="4766310">
                  <a:moveTo>
                    <a:pt x="12092788" y="2156422"/>
                  </a:moveTo>
                  <a:lnTo>
                    <a:pt x="9685960" y="487870"/>
                  </a:lnTo>
                  <a:lnTo>
                    <a:pt x="9684423" y="489089"/>
                  </a:lnTo>
                  <a:lnTo>
                    <a:pt x="9685033" y="490016"/>
                  </a:lnTo>
                  <a:lnTo>
                    <a:pt x="12092788" y="2159101"/>
                  </a:lnTo>
                  <a:lnTo>
                    <a:pt x="12092788" y="2156422"/>
                  </a:lnTo>
                  <a:close/>
                </a:path>
                <a:path w="12092940" h="4766310">
                  <a:moveTo>
                    <a:pt x="12092788" y="1997341"/>
                  </a:moveTo>
                  <a:lnTo>
                    <a:pt x="9686265" y="374154"/>
                  </a:lnTo>
                  <a:lnTo>
                    <a:pt x="9685033" y="373849"/>
                  </a:lnTo>
                  <a:lnTo>
                    <a:pt x="9684728" y="375691"/>
                  </a:lnTo>
                  <a:lnTo>
                    <a:pt x="12092788" y="1999996"/>
                  </a:lnTo>
                  <a:lnTo>
                    <a:pt x="12092788" y="1997341"/>
                  </a:lnTo>
                  <a:close/>
                </a:path>
                <a:path w="12092940" h="4766310">
                  <a:moveTo>
                    <a:pt x="12092788" y="1835505"/>
                  </a:moveTo>
                  <a:lnTo>
                    <a:pt x="9686265" y="249135"/>
                  </a:lnTo>
                  <a:lnTo>
                    <a:pt x="9685033" y="249135"/>
                  </a:lnTo>
                  <a:lnTo>
                    <a:pt x="9684728" y="250659"/>
                  </a:lnTo>
                  <a:lnTo>
                    <a:pt x="12092788" y="1838134"/>
                  </a:lnTo>
                  <a:lnTo>
                    <a:pt x="12092788" y="1835505"/>
                  </a:lnTo>
                  <a:close/>
                </a:path>
                <a:path w="12092940" h="4766310">
                  <a:moveTo>
                    <a:pt x="12092788" y="1686648"/>
                  </a:moveTo>
                  <a:lnTo>
                    <a:pt x="9675254" y="129616"/>
                  </a:lnTo>
                  <a:lnTo>
                    <a:pt x="9674022" y="129616"/>
                  </a:lnTo>
                  <a:lnTo>
                    <a:pt x="9673717" y="131140"/>
                  </a:lnTo>
                  <a:lnTo>
                    <a:pt x="12092788" y="1689303"/>
                  </a:lnTo>
                  <a:lnTo>
                    <a:pt x="12092788" y="1686648"/>
                  </a:lnTo>
                  <a:close/>
                </a:path>
                <a:path w="12092940" h="4766310">
                  <a:moveTo>
                    <a:pt x="12092788" y="1541233"/>
                  </a:moveTo>
                  <a:lnTo>
                    <a:pt x="9670047" y="15595"/>
                  </a:lnTo>
                  <a:lnTo>
                    <a:pt x="9668827" y="15290"/>
                  </a:lnTo>
                  <a:lnTo>
                    <a:pt x="9668218" y="17119"/>
                  </a:lnTo>
                  <a:lnTo>
                    <a:pt x="12092788" y="1543900"/>
                  </a:lnTo>
                  <a:lnTo>
                    <a:pt x="12092788" y="1541233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3487839" y="3424275"/>
              <a:ext cx="15739744" cy="2453005"/>
            </a:xfrm>
            <a:custGeom>
              <a:avLst/>
              <a:gdLst/>
              <a:ahLst/>
              <a:cxnLst/>
              <a:rect l="l" t="t" r="r" b="b"/>
              <a:pathLst>
                <a:path w="15739744" h="2453004">
                  <a:moveTo>
                    <a:pt x="3738880" y="1887067"/>
                  </a:moveTo>
                  <a:lnTo>
                    <a:pt x="3738638" y="1885315"/>
                  </a:lnTo>
                  <a:lnTo>
                    <a:pt x="3737483" y="1885315"/>
                  </a:lnTo>
                  <a:lnTo>
                    <a:pt x="3525824" y="1977682"/>
                  </a:lnTo>
                  <a:lnTo>
                    <a:pt x="3525824" y="1980044"/>
                  </a:lnTo>
                  <a:lnTo>
                    <a:pt x="3738880" y="1887067"/>
                  </a:lnTo>
                  <a:close/>
                </a:path>
                <a:path w="15739744" h="2453004">
                  <a:moveTo>
                    <a:pt x="4169841" y="1881289"/>
                  </a:moveTo>
                  <a:lnTo>
                    <a:pt x="4169321" y="1880184"/>
                  </a:lnTo>
                  <a:lnTo>
                    <a:pt x="4168673" y="1879942"/>
                  </a:lnTo>
                  <a:lnTo>
                    <a:pt x="3525609" y="2170214"/>
                  </a:lnTo>
                  <a:lnTo>
                    <a:pt x="3525367" y="2170887"/>
                  </a:lnTo>
                  <a:lnTo>
                    <a:pt x="3525913" y="2172081"/>
                  </a:lnTo>
                  <a:lnTo>
                    <a:pt x="3526599" y="2172081"/>
                  </a:lnTo>
                  <a:lnTo>
                    <a:pt x="4169079" y="1882165"/>
                  </a:lnTo>
                  <a:lnTo>
                    <a:pt x="4169600" y="1881898"/>
                  </a:lnTo>
                  <a:lnTo>
                    <a:pt x="4169841" y="1881289"/>
                  </a:lnTo>
                  <a:close/>
                </a:path>
                <a:path w="15739744" h="2453004">
                  <a:moveTo>
                    <a:pt x="8880056" y="2186787"/>
                  </a:moveTo>
                  <a:lnTo>
                    <a:pt x="8395919" y="2183307"/>
                  </a:lnTo>
                  <a:lnTo>
                    <a:pt x="4788255" y="2183307"/>
                  </a:lnTo>
                  <a:lnTo>
                    <a:pt x="4478401" y="2185035"/>
                  </a:lnTo>
                  <a:lnTo>
                    <a:pt x="4386250" y="2185644"/>
                  </a:lnTo>
                  <a:lnTo>
                    <a:pt x="3525824" y="2192159"/>
                  </a:lnTo>
                  <a:lnTo>
                    <a:pt x="3525824" y="2194572"/>
                  </a:lnTo>
                  <a:lnTo>
                    <a:pt x="8621751" y="2186927"/>
                  </a:lnTo>
                  <a:lnTo>
                    <a:pt x="8880056" y="2186787"/>
                  </a:lnTo>
                  <a:close/>
                </a:path>
                <a:path w="15739744" h="2453004">
                  <a:moveTo>
                    <a:pt x="9101404" y="2188578"/>
                  </a:moveTo>
                  <a:lnTo>
                    <a:pt x="9047556" y="2188146"/>
                  </a:lnTo>
                  <a:lnTo>
                    <a:pt x="9089974" y="2188578"/>
                  </a:lnTo>
                  <a:lnTo>
                    <a:pt x="9101404" y="2188578"/>
                  </a:lnTo>
                  <a:close/>
                </a:path>
                <a:path w="15739744" h="2453004">
                  <a:moveTo>
                    <a:pt x="9560712" y="2193417"/>
                  </a:moveTo>
                  <a:lnTo>
                    <a:pt x="9089974" y="2188578"/>
                  </a:lnTo>
                  <a:lnTo>
                    <a:pt x="9087739" y="2188578"/>
                  </a:lnTo>
                  <a:lnTo>
                    <a:pt x="8880056" y="2186787"/>
                  </a:lnTo>
                  <a:lnTo>
                    <a:pt x="9369908" y="2193417"/>
                  </a:lnTo>
                  <a:lnTo>
                    <a:pt x="9560712" y="2193417"/>
                  </a:lnTo>
                  <a:close/>
                </a:path>
                <a:path w="15739744" h="2453004">
                  <a:moveTo>
                    <a:pt x="10948187" y="2187638"/>
                  </a:moveTo>
                  <a:lnTo>
                    <a:pt x="10318280" y="2186584"/>
                  </a:lnTo>
                  <a:lnTo>
                    <a:pt x="10121875" y="2185898"/>
                  </a:lnTo>
                  <a:lnTo>
                    <a:pt x="10135438" y="2185898"/>
                  </a:lnTo>
                  <a:lnTo>
                    <a:pt x="10090429" y="2185682"/>
                  </a:lnTo>
                  <a:lnTo>
                    <a:pt x="9977488" y="2185009"/>
                  </a:lnTo>
                  <a:lnTo>
                    <a:pt x="9772371" y="2183320"/>
                  </a:lnTo>
                  <a:lnTo>
                    <a:pt x="9648660" y="2182012"/>
                  </a:lnTo>
                  <a:lnTo>
                    <a:pt x="9403004" y="2179116"/>
                  </a:lnTo>
                  <a:lnTo>
                    <a:pt x="9113583" y="2176094"/>
                  </a:lnTo>
                  <a:lnTo>
                    <a:pt x="8825446" y="2173516"/>
                  </a:lnTo>
                  <a:lnTo>
                    <a:pt x="8687803" y="2172424"/>
                  </a:lnTo>
                  <a:lnTo>
                    <a:pt x="8389163" y="2170353"/>
                  </a:lnTo>
                  <a:lnTo>
                    <a:pt x="8225091" y="2169388"/>
                  </a:lnTo>
                  <a:lnTo>
                    <a:pt x="8089760" y="2168664"/>
                  </a:lnTo>
                  <a:lnTo>
                    <a:pt x="8002473" y="2168258"/>
                  </a:lnTo>
                  <a:lnTo>
                    <a:pt x="8016316" y="2168258"/>
                  </a:lnTo>
                  <a:lnTo>
                    <a:pt x="7623365" y="2166734"/>
                  </a:lnTo>
                  <a:lnTo>
                    <a:pt x="7469162" y="2166289"/>
                  </a:lnTo>
                  <a:lnTo>
                    <a:pt x="7476515" y="2166289"/>
                  </a:lnTo>
                  <a:lnTo>
                    <a:pt x="7288771" y="2165845"/>
                  </a:lnTo>
                  <a:lnTo>
                    <a:pt x="5970600" y="2165845"/>
                  </a:lnTo>
                  <a:lnTo>
                    <a:pt x="5769318" y="2166289"/>
                  </a:lnTo>
                  <a:lnTo>
                    <a:pt x="5776811" y="2166289"/>
                  </a:lnTo>
                  <a:lnTo>
                    <a:pt x="5416461" y="2167382"/>
                  </a:lnTo>
                  <a:lnTo>
                    <a:pt x="5187327" y="2168258"/>
                  </a:lnTo>
                  <a:lnTo>
                    <a:pt x="5192306" y="2168258"/>
                  </a:lnTo>
                  <a:lnTo>
                    <a:pt x="4816602" y="2170011"/>
                  </a:lnTo>
                  <a:lnTo>
                    <a:pt x="4455731" y="2172093"/>
                  </a:lnTo>
                  <a:lnTo>
                    <a:pt x="4294924" y="2173135"/>
                  </a:lnTo>
                  <a:lnTo>
                    <a:pt x="4070248" y="2174697"/>
                  </a:lnTo>
                  <a:lnTo>
                    <a:pt x="3521418" y="2179116"/>
                  </a:lnTo>
                  <a:lnTo>
                    <a:pt x="3525824" y="2179116"/>
                  </a:lnTo>
                  <a:lnTo>
                    <a:pt x="3525824" y="2181275"/>
                  </a:lnTo>
                  <a:lnTo>
                    <a:pt x="4071213" y="2176881"/>
                  </a:lnTo>
                  <a:lnTo>
                    <a:pt x="4248556" y="2175624"/>
                  </a:lnTo>
                  <a:lnTo>
                    <a:pt x="5019726" y="2171204"/>
                  </a:lnTo>
                  <a:lnTo>
                    <a:pt x="5214620" y="2170353"/>
                  </a:lnTo>
                  <a:lnTo>
                    <a:pt x="5608967" y="2168944"/>
                  </a:lnTo>
                  <a:lnTo>
                    <a:pt x="5873127" y="2168258"/>
                  </a:lnTo>
                  <a:lnTo>
                    <a:pt x="7384707" y="2168258"/>
                  </a:lnTo>
                  <a:lnTo>
                    <a:pt x="7442759" y="2168410"/>
                  </a:lnTo>
                  <a:lnTo>
                    <a:pt x="7629322" y="2168944"/>
                  </a:lnTo>
                  <a:lnTo>
                    <a:pt x="8535530" y="2173516"/>
                  </a:lnTo>
                  <a:lnTo>
                    <a:pt x="9114218" y="2178291"/>
                  </a:lnTo>
                  <a:lnTo>
                    <a:pt x="9406801" y="2181352"/>
                  </a:lnTo>
                  <a:lnTo>
                    <a:pt x="9495066" y="2182380"/>
                  </a:lnTo>
                  <a:lnTo>
                    <a:pt x="9744024" y="2185251"/>
                  </a:lnTo>
                  <a:lnTo>
                    <a:pt x="9813823" y="2185898"/>
                  </a:lnTo>
                  <a:lnTo>
                    <a:pt x="9811334" y="2185898"/>
                  </a:lnTo>
                  <a:lnTo>
                    <a:pt x="10149776" y="2188172"/>
                  </a:lnTo>
                  <a:lnTo>
                    <a:pt x="10149916" y="2188172"/>
                  </a:lnTo>
                  <a:lnTo>
                    <a:pt x="10249713" y="2188540"/>
                  </a:lnTo>
                  <a:lnTo>
                    <a:pt x="10307752" y="2188705"/>
                  </a:lnTo>
                  <a:lnTo>
                    <a:pt x="10677614" y="2188705"/>
                  </a:lnTo>
                  <a:lnTo>
                    <a:pt x="10790377" y="2188375"/>
                  </a:lnTo>
                  <a:lnTo>
                    <a:pt x="10839094" y="2188172"/>
                  </a:lnTo>
                  <a:lnTo>
                    <a:pt x="10841634" y="2188172"/>
                  </a:lnTo>
                  <a:lnTo>
                    <a:pt x="10895101" y="2187918"/>
                  </a:lnTo>
                  <a:lnTo>
                    <a:pt x="10948187" y="2187638"/>
                  </a:lnTo>
                  <a:close/>
                </a:path>
                <a:path w="15739744" h="2453004">
                  <a:moveTo>
                    <a:pt x="10995990" y="2200021"/>
                  </a:moveTo>
                  <a:lnTo>
                    <a:pt x="10068801" y="2197874"/>
                  </a:lnTo>
                  <a:lnTo>
                    <a:pt x="9369908" y="2193417"/>
                  </a:lnTo>
                  <a:lnTo>
                    <a:pt x="9326410" y="2193048"/>
                  </a:lnTo>
                  <a:lnTo>
                    <a:pt x="10066274" y="2200021"/>
                  </a:lnTo>
                  <a:lnTo>
                    <a:pt x="10995990" y="2200021"/>
                  </a:lnTo>
                  <a:close/>
                </a:path>
                <a:path w="15739744" h="2453004">
                  <a:moveTo>
                    <a:pt x="11025734" y="2212606"/>
                  </a:moveTo>
                  <a:lnTo>
                    <a:pt x="10355783" y="2211413"/>
                  </a:lnTo>
                  <a:lnTo>
                    <a:pt x="10291547" y="2211235"/>
                  </a:lnTo>
                  <a:lnTo>
                    <a:pt x="10290340" y="2211235"/>
                  </a:lnTo>
                  <a:lnTo>
                    <a:pt x="10186289" y="2210892"/>
                  </a:lnTo>
                  <a:lnTo>
                    <a:pt x="10190023" y="2210892"/>
                  </a:lnTo>
                  <a:lnTo>
                    <a:pt x="10046805" y="2210231"/>
                  </a:lnTo>
                  <a:lnTo>
                    <a:pt x="10049180" y="2210231"/>
                  </a:lnTo>
                  <a:lnTo>
                    <a:pt x="9940252" y="2209495"/>
                  </a:lnTo>
                  <a:lnTo>
                    <a:pt x="9830422" y="2208657"/>
                  </a:lnTo>
                  <a:lnTo>
                    <a:pt x="9768103" y="2208098"/>
                  </a:lnTo>
                  <a:lnTo>
                    <a:pt x="9643123" y="2206853"/>
                  </a:lnTo>
                  <a:lnTo>
                    <a:pt x="9558769" y="2205901"/>
                  </a:lnTo>
                  <a:lnTo>
                    <a:pt x="9416542" y="2204364"/>
                  </a:lnTo>
                  <a:lnTo>
                    <a:pt x="9182557" y="2202065"/>
                  </a:lnTo>
                  <a:lnTo>
                    <a:pt x="9185592" y="2202065"/>
                  </a:lnTo>
                  <a:lnTo>
                    <a:pt x="8875890" y="2199436"/>
                  </a:lnTo>
                  <a:lnTo>
                    <a:pt x="8742807" y="2198433"/>
                  </a:lnTo>
                  <a:lnTo>
                    <a:pt x="8618004" y="2197544"/>
                  </a:lnTo>
                  <a:lnTo>
                    <a:pt x="8459813" y="2196541"/>
                  </a:lnTo>
                  <a:lnTo>
                    <a:pt x="8325218" y="2195766"/>
                  </a:lnTo>
                  <a:lnTo>
                    <a:pt x="8213572" y="2195144"/>
                  </a:lnTo>
                  <a:lnTo>
                    <a:pt x="8081150" y="2194534"/>
                  </a:lnTo>
                  <a:lnTo>
                    <a:pt x="8043646" y="2194356"/>
                  </a:lnTo>
                  <a:lnTo>
                    <a:pt x="8043151" y="2194356"/>
                  </a:lnTo>
                  <a:lnTo>
                    <a:pt x="8025447" y="2194268"/>
                  </a:lnTo>
                  <a:lnTo>
                    <a:pt x="7892288" y="2193709"/>
                  </a:lnTo>
                  <a:lnTo>
                    <a:pt x="7698511" y="2193010"/>
                  </a:lnTo>
                  <a:lnTo>
                    <a:pt x="7499248" y="2192439"/>
                  </a:lnTo>
                  <a:lnTo>
                    <a:pt x="5850953" y="2192439"/>
                  </a:lnTo>
                  <a:lnTo>
                    <a:pt x="4939347" y="2195766"/>
                  </a:lnTo>
                  <a:lnTo>
                    <a:pt x="4946739" y="2195766"/>
                  </a:lnTo>
                  <a:lnTo>
                    <a:pt x="4610925" y="2197544"/>
                  </a:lnTo>
                  <a:lnTo>
                    <a:pt x="4607776" y="2197544"/>
                  </a:lnTo>
                  <a:lnTo>
                    <a:pt x="3522853" y="2205380"/>
                  </a:lnTo>
                  <a:lnTo>
                    <a:pt x="3525824" y="2205380"/>
                  </a:lnTo>
                  <a:lnTo>
                    <a:pt x="3525824" y="2207399"/>
                  </a:lnTo>
                  <a:lnTo>
                    <a:pt x="4215841" y="2202065"/>
                  </a:lnTo>
                  <a:lnTo>
                    <a:pt x="4459313" y="2200503"/>
                  </a:lnTo>
                  <a:lnTo>
                    <a:pt x="4823015" y="2198433"/>
                  </a:lnTo>
                  <a:lnTo>
                    <a:pt x="5003597" y="2197544"/>
                  </a:lnTo>
                  <a:lnTo>
                    <a:pt x="4998364" y="2197544"/>
                  </a:lnTo>
                  <a:lnTo>
                    <a:pt x="5228247" y="2196541"/>
                  </a:lnTo>
                  <a:lnTo>
                    <a:pt x="5435117" y="2195766"/>
                  </a:lnTo>
                  <a:lnTo>
                    <a:pt x="5617299" y="2195144"/>
                  </a:lnTo>
                  <a:lnTo>
                    <a:pt x="7480617" y="2194547"/>
                  </a:lnTo>
                  <a:lnTo>
                    <a:pt x="7876553" y="2195766"/>
                  </a:lnTo>
                  <a:lnTo>
                    <a:pt x="8065935" y="2196541"/>
                  </a:lnTo>
                  <a:lnTo>
                    <a:pt x="8060207" y="2196541"/>
                  </a:lnTo>
                  <a:lnTo>
                    <a:pt x="8353869" y="2198027"/>
                  </a:lnTo>
                  <a:lnTo>
                    <a:pt x="8484629" y="2198801"/>
                  </a:lnTo>
                  <a:lnTo>
                    <a:pt x="8642693" y="2199830"/>
                  </a:lnTo>
                  <a:lnTo>
                    <a:pt x="8779891" y="2200808"/>
                  </a:lnTo>
                  <a:lnTo>
                    <a:pt x="8942959" y="2202065"/>
                  </a:lnTo>
                  <a:lnTo>
                    <a:pt x="8941092" y="2202065"/>
                  </a:lnTo>
                  <a:lnTo>
                    <a:pt x="9364510" y="2205901"/>
                  </a:lnTo>
                  <a:lnTo>
                    <a:pt x="9775088" y="2210231"/>
                  </a:lnTo>
                  <a:lnTo>
                    <a:pt x="9776358" y="2210231"/>
                  </a:lnTo>
                  <a:lnTo>
                    <a:pt x="9850691" y="2210892"/>
                  </a:lnTo>
                  <a:lnTo>
                    <a:pt x="9853485" y="2210892"/>
                  </a:lnTo>
                  <a:lnTo>
                    <a:pt x="9895624" y="2211235"/>
                  </a:lnTo>
                  <a:lnTo>
                    <a:pt x="9897237" y="2211235"/>
                  </a:lnTo>
                  <a:lnTo>
                    <a:pt x="10007625" y="2212022"/>
                  </a:lnTo>
                  <a:lnTo>
                    <a:pt x="10113327" y="2212606"/>
                  </a:lnTo>
                  <a:lnTo>
                    <a:pt x="10103726" y="2212606"/>
                  </a:lnTo>
                  <a:lnTo>
                    <a:pt x="10243198" y="2213178"/>
                  </a:lnTo>
                  <a:lnTo>
                    <a:pt x="10236784" y="2213178"/>
                  </a:lnTo>
                  <a:lnTo>
                    <a:pt x="10341877" y="2213457"/>
                  </a:lnTo>
                  <a:lnTo>
                    <a:pt x="10792409" y="2213457"/>
                  </a:lnTo>
                  <a:lnTo>
                    <a:pt x="10886021" y="2213178"/>
                  </a:lnTo>
                  <a:lnTo>
                    <a:pt x="10894898" y="2213178"/>
                  </a:lnTo>
                  <a:lnTo>
                    <a:pt x="11025734" y="2212606"/>
                  </a:lnTo>
                  <a:close/>
                </a:path>
                <a:path w="15739744" h="2453004">
                  <a:moveTo>
                    <a:pt x="11261954" y="2224303"/>
                  </a:moveTo>
                  <a:lnTo>
                    <a:pt x="10378224" y="2223820"/>
                  </a:lnTo>
                  <a:lnTo>
                    <a:pt x="10176256" y="2223135"/>
                  </a:lnTo>
                  <a:lnTo>
                    <a:pt x="10179202" y="2223135"/>
                  </a:lnTo>
                  <a:lnTo>
                    <a:pt x="10047961" y="2222500"/>
                  </a:lnTo>
                  <a:lnTo>
                    <a:pt x="10053371" y="2222500"/>
                  </a:lnTo>
                  <a:lnTo>
                    <a:pt x="10014204" y="2222271"/>
                  </a:lnTo>
                  <a:lnTo>
                    <a:pt x="9821380" y="2220861"/>
                  </a:lnTo>
                  <a:lnTo>
                    <a:pt x="9776714" y="2220480"/>
                  </a:lnTo>
                  <a:lnTo>
                    <a:pt x="9142158" y="2214295"/>
                  </a:lnTo>
                  <a:lnTo>
                    <a:pt x="8919185" y="2212505"/>
                  </a:lnTo>
                  <a:lnTo>
                    <a:pt x="8923541" y="2212505"/>
                  </a:lnTo>
                  <a:lnTo>
                    <a:pt x="8607971" y="2210358"/>
                  </a:lnTo>
                  <a:lnTo>
                    <a:pt x="8109725" y="2207730"/>
                  </a:lnTo>
                  <a:lnTo>
                    <a:pt x="8116240" y="2207717"/>
                  </a:lnTo>
                  <a:lnTo>
                    <a:pt x="7386002" y="2205456"/>
                  </a:lnTo>
                  <a:lnTo>
                    <a:pt x="6084087" y="2205456"/>
                  </a:lnTo>
                  <a:lnTo>
                    <a:pt x="5961989" y="2205698"/>
                  </a:lnTo>
                  <a:lnTo>
                    <a:pt x="4863782" y="2209660"/>
                  </a:lnTo>
                  <a:lnTo>
                    <a:pt x="4501070" y="2211641"/>
                  </a:lnTo>
                  <a:lnTo>
                    <a:pt x="4088917" y="2214295"/>
                  </a:lnTo>
                  <a:lnTo>
                    <a:pt x="3877030" y="2215832"/>
                  </a:lnTo>
                  <a:lnTo>
                    <a:pt x="3653167" y="2217572"/>
                  </a:lnTo>
                  <a:lnTo>
                    <a:pt x="3520071" y="2218677"/>
                  </a:lnTo>
                  <a:lnTo>
                    <a:pt x="3525824" y="2218677"/>
                  </a:lnTo>
                  <a:lnTo>
                    <a:pt x="3525824" y="2220861"/>
                  </a:lnTo>
                  <a:lnTo>
                    <a:pt x="3738410" y="2219121"/>
                  </a:lnTo>
                  <a:lnTo>
                    <a:pt x="3942791" y="2217572"/>
                  </a:lnTo>
                  <a:lnTo>
                    <a:pt x="4341165" y="2214842"/>
                  </a:lnTo>
                  <a:lnTo>
                    <a:pt x="4583100" y="2213381"/>
                  </a:lnTo>
                  <a:lnTo>
                    <a:pt x="4738941" y="2212505"/>
                  </a:lnTo>
                  <a:lnTo>
                    <a:pt x="4911115" y="2211641"/>
                  </a:lnTo>
                  <a:lnTo>
                    <a:pt x="5064963" y="2210917"/>
                  </a:lnTo>
                  <a:lnTo>
                    <a:pt x="5192065" y="2210358"/>
                  </a:lnTo>
                  <a:lnTo>
                    <a:pt x="5635002" y="2208758"/>
                  </a:lnTo>
                  <a:lnTo>
                    <a:pt x="5794667" y="2208301"/>
                  </a:lnTo>
                  <a:lnTo>
                    <a:pt x="7503465" y="2207882"/>
                  </a:lnTo>
                  <a:lnTo>
                    <a:pt x="7539190" y="2207945"/>
                  </a:lnTo>
                  <a:lnTo>
                    <a:pt x="7674496" y="2208301"/>
                  </a:lnTo>
                  <a:lnTo>
                    <a:pt x="7820812" y="2208758"/>
                  </a:lnTo>
                  <a:lnTo>
                    <a:pt x="7930591" y="2209152"/>
                  </a:lnTo>
                  <a:lnTo>
                    <a:pt x="8058594" y="2209660"/>
                  </a:lnTo>
                  <a:lnTo>
                    <a:pt x="8214080" y="2210358"/>
                  </a:lnTo>
                  <a:lnTo>
                    <a:pt x="8607730" y="2212505"/>
                  </a:lnTo>
                  <a:lnTo>
                    <a:pt x="8743302" y="2213381"/>
                  </a:lnTo>
                  <a:lnTo>
                    <a:pt x="8871547" y="2214295"/>
                  </a:lnTo>
                  <a:lnTo>
                    <a:pt x="9005849" y="2215311"/>
                  </a:lnTo>
                  <a:lnTo>
                    <a:pt x="9136494" y="2216391"/>
                  </a:lnTo>
                  <a:lnTo>
                    <a:pt x="9270733" y="2217572"/>
                  </a:lnTo>
                  <a:lnTo>
                    <a:pt x="9682023" y="2221712"/>
                  </a:lnTo>
                  <a:lnTo>
                    <a:pt x="9764649" y="2222500"/>
                  </a:lnTo>
                  <a:lnTo>
                    <a:pt x="9765335" y="2222500"/>
                  </a:lnTo>
                  <a:lnTo>
                    <a:pt x="9839033" y="2223135"/>
                  </a:lnTo>
                  <a:lnTo>
                    <a:pt x="9841090" y="2223135"/>
                  </a:lnTo>
                  <a:lnTo>
                    <a:pt x="9885591" y="2223490"/>
                  </a:lnTo>
                  <a:lnTo>
                    <a:pt x="10003257" y="2224303"/>
                  </a:lnTo>
                  <a:lnTo>
                    <a:pt x="10004781" y="2224303"/>
                  </a:lnTo>
                  <a:lnTo>
                    <a:pt x="10170846" y="2225192"/>
                  </a:lnTo>
                  <a:lnTo>
                    <a:pt x="10374122" y="2225891"/>
                  </a:lnTo>
                  <a:lnTo>
                    <a:pt x="10846676" y="2225891"/>
                  </a:lnTo>
                  <a:lnTo>
                    <a:pt x="10961738" y="2225586"/>
                  </a:lnTo>
                  <a:lnTo>
                    <a:pt x="11150194" y="2224862"/>
                  </a:lnTo>
                  <a:lnTo>
                    <a:pt x="11261954" y="2224303"/>
                  </a:lnTo>
                  <a:close/>
                </a:path>
                <a:path w="15739744" h="2453004">
                  <a:moveTo>
                    <a:pt x="11451247" y="2236609"/>
                  </a:moveTo>
                  <a:lnTo>
                    <a:pt x="10369410" y="2235949"/>
                  </a:lnTo>
                  <a:lnTo>
                    <a:pt x="10309149" y="2235771"/>
                  </a:lnTo>
                  <a:lnTo>
                    <a:pt x="10302253" y="2235771"/>
                  </a:lnTo>
                  <a:lnTo>
                    <a:pt x="10200119" y="2235352"/>
                  </a:lnTo>
                  <a:lnTo>
                    <a:pt x="10194366" y="2235352"/>
                  </a:lnTo>
                  <a:lnTo>
                    <a:pt x="10040468" y="2234539"/>
                  </a:lnTo>
                  <a:lnTo>
                    <a:pt x="9986404" y="2234209"/>
                  </a:lnTo>
                  <a:lnTo>
                    <a:pt x="9872624" y="2233409"/>
                  </a:lnTo>
                  <a:lnTo>
                    <a:pt x="9694329" y="2231885"/>
                  </a:lnTo>
                  <a:lnTo>
                    <a:pt x="9691814" y="2231885"/>
                  </a:lnTo>
                  <a:lnTo>
                    <a:pt x="9432646" y="2229281"/>
                  </a:lnTo>
                  <a:lnTo>
                    <a:pt x="9435655" y="2229281"/>
                  </a:lnTo>
                  <a:lnTo>
                    <a:pt x="9116936" y="2226526"/>
                  </a:lnTo>
                  <a:lnTo>
                    <a:pt x="8964752" y="2225357"/>
                  </a:lnTo>
                  <a:lnTo>
                    <a:pt x="8828761" y="2224392"/>
                  </a:lnTo>
                  <a:lnTo>
                    <a:pt x="8672004" y="2223389"/>
                  </a:lnTo>
                  <a:lnTo>
                    <a:pt x="8535276" y="2222576"/>
                  </a:lnTo>
                  <a:lnTo>
                    <a:pt x="8291360" y="2221319"/>
                  </a:lnTo>
                  <a:lnTo>
                    <a:pt x="7928623" y="2219807"/>
                  </a:lnTo>
                  <a:lnTo>
                    <a:pt x="7689532" y="2219083"/>
                  </a:lnTo>
                  <a:lnTo>
                    <a:pt x="5834583" y="2219083"/>
                  </a:lnTo>
                  <a:lnTo>
                    <a:pt x="5777496" y="2219236"/>
                  </a:lnTo>
                  <a:lnTo>
                    <a:pt x="4966132" y="2222258"/>
                  </a:lnTo>
                  <a:lnTo>
                    <a:pt x="4741011" y="2223389"/>
                  </a:lnTo>
                  <a:lnTo>
                    <a:pt x="3760952" y="2229789"/>
                  </a:lnTo>
                  <a:lnTo>
                    <a:pt x="3499942" y="2231885"/>
                  </a:lnTo>
                  <a:lnTo>
                    <a:pt x="3525824" y="2231885"/>
                  </a:lnTo>
                  <a:lnTo>
                    <a:pt x="3525824" y="2234031"/>
                  </a:lnTo>
                  <a:lnTo>
                    <a:pt x="3725176" y="2232406"/>
                  </a:lnTo>
                  <a:lnTo>
                    <a:pt x="4152112" y="2229281"/>
                  </a:lnTo>
                  <a:lnTo>
                    <a:pt x="5006314" y="2224392"/>
                  </a:lnTo>
                  <a:lnTo>
                    <a:pt x="7808950" y="2221776"/>
                  </a:lnTo>
                  <a:lnTo>
                    <a:pt x="8867051" y="2226983"/>
                  </a:lnTo>
                  <a:lnTo>
                    <a:pt x="9172372" y="2229281"/>
                  </a:lnTo>
                  <a:lnTo>
                    <a:pt x="9169870" y="2229281"/>
                  </a:lnTo>
                  <a:lnTo>
                    <a:pt x="9283903" y="2230247"/>
                  </a:lnTo>
                  <a:lnTo>
                    <a:pt x="9465005" y="2231885"/>
                  </a:lnTo>
                  <a:lnTo>
                    <a:pt x="9461030" y="2231885"/>
                  </a:lnTo>
                  <a:lnTo>
                    <a:pt x="9760483" y="2234819"/>
                  </a:lnTo>
                  <a:lnTo>
                    <a:pt x="9823526" y="2235352"/>
                  </a:lnTo>
                  <a:lnTo>
                    <a:pt x="9824644" y="2235352"/>
                  </a:lnTo>
                  <a:lnTo>
                    <a:pt x="9876663" y="2235771"/>
                  </a:lnTo>
                  <a:lnTo>
                    <a:pt x="9877565" y="2235771"/>
                  </a:lnTo>
                  <a:lnTo>
                    <a:pt x="9998062" y="2236609"/>
                  </a:lnTo>
                  <a:lnTo>
                    <a:pt x="9999891" y="2236609"/>
                  </a:lnTo>
                  <a:lnTo>
                    <a:pt x="10100170" y="2237194"/>
                  </a:lnTo>
                  <a:lnTo>
                    <a:pt x="10248443" y="2237892"/>
                  </a:lnTo>
                  <a:lnTo>
                    <a:pt x="10245636" y="2237892"/>
                  </a:lnTo>
                  <a:lnTo>
                    <a:pt x="10408031" y="2238375"/>
                  </a:lnTo>
                  <a:lnTo>
                    <a:pt x="10969612" y="2238375"/>
                  </a:lnTo>
                  <a:lnTo>
                    <a:pt x="11146676" y="2237892"/>
                  </a:lnTo>
                  <a:lnTo>
                    <a:pt x="11451247" y="2236609"/>
                  </a:lnTo>
                  <a:close/>
                </a:path>
                <a:path w="15739744" h="2453004">
                  <a:moveTo>
                    <a:pt x="11939194" y="2248522"/>
                  </a:moveTo>
                  <a:lnTo>
                    <a:pt x="10416642" y="2248712"/>
                  </a:lnTo>
                  <a:lnTo>
                    <a:pt x="10338537" y="2248458"/>
                  </a:lnTo>
                  <a:lnTo>
                    <a:pt x="10332034" y="2248458"/>
                  </a:lnTo>
                  <a:lnTo>
                    <a:pt x="10236594" y="2248065"/>
                  </a:lnTo>
                  <a:lnTo>
                    <a:pt x="10231183" y="2248065"/>
                  </a:lnTo>
                  <a:lnTo>
                    <a:pt x="10091052" y="2247392"/>
                  </a:lnTo>
                  <a:lnTo>
                    <a:pt x="10095281" y="2247392"/>
                  </a:lnTo>
                  <a:lnTo>
                    <a:pt x="10036213" y="2247061"/>
                  </a:lnTo>
                  <a:lnTo>
                    <a:pt x="9877273" y="2245995"/>
                  </a:lnTo>
                  <a:lnTo>
                    <a:pt x="9771888" y="2245169"/>
                  </a:lnTo>
                  <a:lnTo>
                    <a:pt x="9774263" y="2245169"/>
                  </a:lnTo>
                  <a:lnTo>
                    <a:pt x="9013711" y="2238603"/>
                  </a:lnTo>
                  <a:lnTo>
                    <a:pt x="8439556" y="2235123"/>
                  </a:lnTo>
                  <a:lnTo>
                    <a:pt x="8308619" y="2234527"/>
                  </a:lnTo>
                  <a:lnTo>
                    <a:pt x="8314614" y="2234527"/>
                  </a:lnTo>
                  <a:lnTo>
                    <a:pt x="7980985" y="2233218"/>
                  </a:lnTo>
                  <a:lnTo>
                    <a:pt x="7741933" y="2232507"/>
                  </a:lnTo>
                  <a:lnTo>
                    <a:pt x="5887936" y="2232507"/>
                  </a:lnTo>
                  <a:lnTo>
                    <a:pt x="5833135" y="2232647"/>
                  </a:lnTo>
                  <a:lnTo>
                    <a:pt x="5496433" y="2233676"/>
                  </a:lnTo>
                  <a:lnTo>
                    <a:pt x="5487289" y="2233676"/>
                  </a:lnTo>
                  <a:lnTo>
                    <a:pt x="5118582" y="2235123"/>
                  </a:lnTo>
                  <a:lnTo>
                    <a:pt x="5126660" y="2235123"/>
                  </a:lnTo>
                  <a:lnTo>
                    <a:pt x="4146994" y="2240546"/>
                  </a:lnTo>
                  <a:lnTo>
                    <a:pt x="3932986" y="2242032"/>
                  </a:lnTo>
                  <a:lnTo>
                    <a:pt x="3525824" y="2245169"/>
                  </a:lnTo>
                  <a:lnTo>
                    <a:pt x="3525824" y="2247392"/>
                  </a:lnTo>
                  <a:lnTo>
                    <a:pt x="3728326" y="2245766"/>
                  </a:lnTo>
                  <a:lnTo>
                    <a:pt x="4136733" y="2242807"/>
                  </a:lnTo>
                  <a:lnTo>
                    <a:pt x="5495201" y="2235797"/>
                  </a:lnTo>
                  <a:lnTo>
                    <a:pt x="5708447" y="2235123"/>
                  </a:lnTo>
                  <a:lnTo>
                    <a:pt x="5698337" y="2235123"/>
                  </a:lnTo>
                  <a:lnTo>
                    <a:pt x="5922784" y="2234527"/>
                  </a:lnTo>
                  <a:lnTo>
                    <a:pt x="6201727" y="2233942"/>
                  </a:lnTo>
                  <a:lnTo>
                    <a:pt x="7725778" y="2234527"/>
                  </a:lnTo>
                  <a:lnTo>
                    <a:pt x="8119808" y="2235797"/>
                  </a:lnTo>
                  <a:lnTo>
                    <a:pt x="8249082" y="2236330"/>
                  </a:lnTo>
                  <a:lnTo>
                    <a:pt x="8862111" y="2239645"/>
                  </a:lnTo>
                  <a:lnTo>
                    <a:pt x="9552394" y="2245169"/>
                  </a:lnTo>
                  <a:lnTo>
                    <a:pt x="9554667" y="2245169"/>
                  </a:lnTo>
                  <a:lnTo>
                    <a:pt x="9789770" y="2247392"/>
                  </a:lnTo>
                  <a:lnTo>
                    <a:pt x="9875063" y="2248065"/>
                  </a:lnTo>
                  <a:lnTo>
                    <a:pt x="9875863" y="2248065"/>
                  </a:lnTo>
                  <a:lnTo>
                    <a:pt x="9929190" y="2248458"/>
                  </a:lnTo>
                  <a:lnTo>
                    <a:pt x="9929838" y="2248458"/>
                  </a:lnTo>
                  <a:lnTo>
                    <a:pt x="9978580" y="2248763"/>
                  </a:lnTo>
                  <a:lnTo>
                    <a:pt x="9865754" y="2248776"/>
                  </a:lnTo>
                  <a:lnTo>
                    <a:pt x="9980866" y="2248776"/>
                  </a:lnTo>
                  <a:lnTo>
                    <a:pt x="10103371" y="2249538"/>
                  </a:lnTo>
                  <a:lnTo>
                    <a:pt x="10248570" y="2250236"/>
                  </a:lnTo>
                  <a:lnTo>
                    <a:pt x="10253942" y="2250236"/>
                  </a:lnTo>
                  <a:lnTo>
                    <a:pt x="10444594" y="2250935"/>
                  </a:lnTo>
                  <a:lnTo>
                    <a:pt x="11181258" y="2250935"/>
                  </a:lnTo>
                  <a:lnTo>
                    <a:pt x="11447628" y="2250236"/>
                  </a:lnTo>
                  <a:lnTo>
                    <a:pt x="11438903" y="2250236"/>
                  </a:lnTo>
                  <a:lnTo>
                    <a:pt x="10438625" y="2248776"/>
                  </a:lnTo>
                  <a:lnTo>
                    <a:pt x="11862575" y="2248776"/>
                  </a:lnTo>
                  <a:lnTo>
                    <a:pt x="11939194" y="2248522"/>
                  </a:lnTo>
                  <a:close/>
                </a:path>
                <a:path w="15739744" h="2453004">
                  <a:moveTo>
                    <a:pt x="12749530" y="622"/>
                  </a:moveTo>
                  <a:lnTo>
                    <a:pt x="12749225" y="304"/>
                  </a:lnTo>
                  <a:lnTo>
                    <a:pt x="12748603" y="0"/>
                  </a:lnTo>
                  <a:lnTo>
                    <a:pt x="12747993" y="0"/>
                  </a:lnTo>
                  <a:lnTo>
                    <a:pt x="12747384" y="304"/>
                  </a:lnTo>
                  <a:lnTo>
                    <a:pt x="12747079" y="927"/>
                  </a:lnTo>
                  <a:lnTo>
                    <a:pt x="12192927" y="2163216"/>
                  </a:lnTo>
                  <a:lnTo>
                    <a:pt x="12192622" y="2163788"/>
                  </a:lnTo>
                  <a:lnTo>
                    <a:pt x="12193384" y="2164524"/>
                  </a:lnTo>
                  <a:lnTo>
                    <a:pt x="12194451" y="2164524"/>
                  </a:lnTo>
                  <a:lnTo>
                    <a:pt x="12195061" y="2164194"/>
                  </a:lnTo>
                  <a:lnTo>
                    <a:pt x="12195188" y="2163216"/>
                  </a:lnTo>
                  <a:lnTo>
                    <a:pt x="12749225" y="1231"/>
                  </a:lnTo>
                  <a:lnTo>
                    <a:pt x="12749530" y="622"/>
                  </a:lnTo>
                  <a:close/>
                </a:path>
                <a:path w="15739744" h="2453004">
                  <a:moveTo>
                    <a:pt x="13145783" y="2181885"/>
                  </a:moveTo>
                  <a:lnTo>
                    <a:pt x="13129425" y="2181504"/>
                  </a:lnTo>
                  <a:lnTo>
                    <a:pt x="13142379" y="2181885"/>
                  </a:lnTo>
                  <a:lnTo>
                    <a:pt x="13145783" y="2181885"/>
                  </a:lnTo>
                  <a:close/>
                </a:path>
                <a:path w="15739744" h="2453004">
                  <a:moveTo>
                    <a:pt x="15618155" y="2450452"/>
                  </a:moveTo>
                  <a:lnTo>
                    <a:pt x="10979366" y="2354732"/>
                  </a:lnTo>
                  <a:lnTo>
                    <a:pt x="10835602" y="2353106"/>
                  </a:lnTo>
                  <a:lnTo>
                    <a:pt x="9745510" y="2343505"/>
                  </a:lnTo>
                  <a:lnTo>
                    <a:pt x="9594685" y="2342527"/>
                  </a:lnTo>
                  <a:lnTo>
                    <a:pt x="9044229" y="2339670"/>
                  </a:lnTo>
                  <a:lnTo>
                    <a:pt x="9057500" y="2339670"/>
                  </a:lnTo>
                  <a:lnTo>
                    <a:pt x="8989911" y="2339365"/>
                  </a:lnTo>
                  <a:lnTo>
                    <a:pt x="8985313" y="2339365"/>
                  </a:lnTo>
                  <a:lnTo>
                    <a:pt x="8953716" y="2339200"/>
                  </a:lnTo>
                  <a:lnTo>
                    <a:pt x="8436699" y="2337447"/>
                  </a:lnTo>
                  <a:lnTo>
                    <a:pt x="6246012" y="2337447"/>
                  </a:lnTo>
                  <a:lnTo>
                    <a:pt x="5600471" y="2339479"/>
                  </a:lnTo>
                  <a:lnTo>
                    <a:pt x="3596602" y="2339556"/>
                  </a:lnTo>
                  <a:lnTo>
                    <a:pt x="4385234" y="2334222"/>
                  </a:lnTo>
                  <a:lnTo>
                    <a:pt x="5407088" y="2329091"/>
                  </a:lnTo>
                  <a:lnTo>
                    <a:pt x="5646496" y="2328176"/>
                  </a:lnTo>
                  <a:lnTo>
                    <a:pt x="6260350" y="2326360"/>
                  </a:lnTo>
                  <a:lnTo>
                    <a:pt x="8033537" y="2325827"/>
                  </a:lnTo>
                  <a:lnTo>
                    <a:pt x="8285289" y="2326360"/>
                  </a:lnTo>
                  <a:lnTo>
                    <a:pt x="8445411" y="2326830"/>
                  </a:lnTo>
                  <a:lnTo>
                    <a:pt x="8441055" y="2326830"/>
                  </a:lnTo>
                  <a:lnTo>
                    <a:pt x="8634146" y="2327452"/>
                  </a:lnTo>
                  <a:lnTo>
                    <a:pt x="9028341" y="2329091"/>
                  </a:lnTo>
                  <a:lnTo>
                    <a:pt x="9238526" y="2330145"/>
                  </a:lnTo>
                  <a:lnTo>
                    <a:pt x="9436125" y="2331288"/>
                  </a:lnTo>
                  <a:lnTo>
                    <a:pt x="9597060" y="2332317"/>
                  </a:lnTo>
                  <a:lnTo>
                    <a:pt x="10376370" y="2339200"/>
                  </a:lnTo>
                  <a:lnTo>
                    <a:pt x="10389527" y="2339327"/>
                  </a:lnTo>
                  <a:lnTo>
                    <a:pt x="11493589" y="2349068"/>
                  </a:lnTo>
                  <a:lnTo>
                    <a:pt x="10853369" y="2340025"/>
                  </a:lnTo>
                  <a:lnTo>
                    <a:pt x="10759973" y="2339314"/>
                  </a:lnTo>
                  <a:lnTo>
                    <a:pt x="10746575" y="2339200"/>
                  </a:lnTo>
                  <a:lnTo>
                    <a:pt x="9535693" y="2329840"/>
                  </a:lnTo>
                  <a:lnTo>
                    <a:pt x="9412910" y="2329091"/>
                  </a:lnTo>
                  <a:lnTo>
                    <a:pt x="9416542" y="2329091"/>
                  </a:lnTo>
                  <a:lnTo>
                    <a:pt x="8986418" y="2326830"/>
                  </a:lnTo>
                  <a:lnTo>
                    <a:pt x="8704656" y="2325624"/>
                  </a:lnTo>
                  <a:lnTo>
                    <a:pt x="8693074" y="2325624"/>
                  </a:lnTo>
                  <a:lnTo>
                    <a:pt x="8162430" y="2324049"/>
                  </a:lnTo>
                  <a:lnTo>
                    <a:pt x="6389230" y="2324049"/>
                  </a:lnTo>
                  <a:lnTo>
                    <a:pt x="5142750" y="2328176"/>
                  </a:lnTo>
                  <a:lnTo>
                    <a:pt x="3525824" y="2337968"/>
                  </a:lnTo>
                  <a:lnTo>
                    <a:pt x="3525824" y="2339556"/>
                  </a:lnTo>
                  <a:lnTo>
                    <a:pt x="0" y="2339670"/>
                  </a:lnTo>
                  <a:lnTo>
                    <a:pt x="3525824" y="2339670"/>
                  </a:lnTo>
                  <a:lnTo>
                    <a:pt x="3525824" y="2340025"/>
                  </a:lnTo>
                  <a:lnTo>
                    <a:pt x="3578479" y="2339670"/>
                  </a:lnTo>
                  <a:lnTo>
                    <a:pt x="5539918" y="2339670"/>
                  </a:lnTo>
                  <a:lnTo>
                    <a:pt x="5543258" y="2339670"/>
                  </a:lnTo>
                  <a:lnTo>
                    <a:pt x="5292369" y="2340673"/>
                  </a:lnTo>
                  <a:lnTo>
                    <a:pt x="4404944" y="2345271"/>
                  </a:lnTo>
                  <a:lnTo>
                    <a:pt x="4125760" y="2347010"/>
                  </a:lnTo>
                  <a:lnTo>
                    <a:pt x="3525824" y="2351201"/>
                  </a:lnTo>
                  <a:lnTo>
                    <a:pt x="3525824" y="2353348"/>
                  </a:lnTo>
                  <a:lnTo>
                    <a:pt x="4483151" y="2347010"/>
                  </a:lnTo>
                  <a:lnTo>
                    <a:pt x="4801222" y="2345271"/>
                  </a:lnTo>
                  <a:lnTo>
                    <a:pt x="4797310" y="2345271"/>
                  </a:lnTo>
                  <a:lnTo>
                    <a:pt x="5158435" y="2343505"/>
                  </a:lnTo>
                  <a:lnTo>
                    <a:pt x="5759399" y="2341092"/>
                  </a:lnTo>
                  <a:lnTo>
                    <a:pt x="6250356" y="2339670"/>
                  </a:lnTo>
                  <a:lnTo>
                    <a:pt x="8394992" y="2339670"/>
                  </a:lnTo>
                  <a:lnTo>
                    <a:pt x="9387268" y="2343505"/>
                  </a:lnTo>
                  <a:lnTo>
                    <a:pt x="10167976" y="2348865"/>
                  </a:lnTo>
                  <a:lnTo>
                    <a:pt x="10944162" y="2356510"/>
                  </a:lnTo>
                  <a:lnTo>
                    <a:pt x="15618155" y="2452598"/>
                  </a:lnTo>
                  <a:lnTo>
                    <a:pt x="15618155" y="2450452"/>
                  </a:lnTo>
                  <a:close/>
                </a:path>
                <a:path w="15739744" h="2453004">
                  <a:moveTo>
                    <a:pt x="15618155" y="2437422"/>
                  </a:moveTo>
                  <a:lnTo>
                    <a:pt x="12766688" y="2367038"/>
                  </a:lnTo>
                  <a:lnTo>
                    <a:pt x="11634813" y="2351062"/>
                  </a:lnTo>
                  <a:lnTo>
                    <a:pt x="15618155" y="2439479"/>
                  </a:lnTo>
                  <a:lnTo>
                    <a:pt x="15618155" y="2437422"/>
                  </a:lnTo>
                  <a:close/>
                </a:path>
                <a:path w="15739744" h="2453004">
                  <a:moveTo>
                    <a:pt x="15618155" y="2424493"/>
                  </a:moveTo>
                  <a:lnTo>
                    <a:pt x="12358256" y="2342629"/>
                  </a:lnTo>
                  <a:lnTo>
                    <a:pt x="11980189" y="2339263"/>
                  </a:lnTo>
                  <a:lnTo>
                    <a:pt x="11973217" y="2339200"/>
                  </a:lnTo>
                  <a:lnTo>
                    <a:pt x="9538945" y="2317521"/>
                  </a:lnTo>
                  <a:lnTo>
                    <a:pt x="9044724" y="2314587"/>
                  </a:lnTo>
                  <a:lnTo>
                    <a:pt x="8851951" y="2313660"/>
                  </a:lnTo>
                  <a:lnTo>
                    <a:pt x="8011808" y="2310942"/>
                  </a:lnTo>
                  <a:lnTo>
                    <a:pt x="6433350" y="2310942"/>
                  </a:lnTo>
                  <a:lnTo>
                    <a:pt x="5752922" y="2312720"/>
                  </a:lnTo>
                  <a:lnTo>
                    <a:pt x="5746140" y="2312720"/>
                  </a:lnTo>
                  <a:lnTo>
                    <a:pt x="5258638" y="2314587"/>
                  </a:lnTo>
                  <a:lnTo>
                    <a:pt x="4854537" y="2316480"/>
                  </a:lnTo>
                  <a:lnTo>
                    <a:pt x="4045115" y="2321217"/>
                  </a:lnTo>
                  <a:lnTo>
                    <a:pt x="3525824" y="2324900"/>
                  </a:lnTo>
                  <a:lnTo>
                    <a:pt x="3525824" y="2327046"/>
                  </a:lnTo>
                  <a:lnTo>
                    <a:pt x="4986642" y="2317966"/>
                  </a:lnTo>
                  <a:lnTo>
                    <a:pt x="5406212" y="2316111"/>
                  </a:lnTo>
                  <a:lnTo>
                    <a:pt x="6150965" y="2313660"/>
                  </a:lnTo>
                  <a:lnTo>
                    <a:pt x="6483388" y="2313000"/>
                  </a:lnTo>
                  <a:lnTo>
                    <a:pt x="8257705" y="2313660"/>
                  </a:lnTo>
                  <a:lnTo>
                    <a:pt x="8561387" y="2314587"/>
                  </a:lnTo>
                  <a:lnTo>
                    <a:pt x="8555241" y="2314587"/>
                  </a:lnTo>
                  <a:lnTo>
                    <a:pt x="8742312" y="2315286"/>
                  </a:lnTo>
                  <a:lnTo>
                    <a:pt x="9437814" y="2318931"/>
                  </a:lnTo>
                  <a:lnTo>
                    <a:pt x="9583128" y="2319909"/>
                  </a:lnTo>
                  <a:lnTo>
                    <a:pt x="11740413" y="2339200"/>
                  </a:lnTo>
                  <a:lnTo>
                    <a:pt x="11748237" y="2339276"/>
                  </a:lnTo>
                  <a:lnTo>
                    <a:pt x="12358205" y="2344724"/>
                  </a:lnTo>
                  <a:lnTo>
                    <a:pt x="15618155" y="2426627"/>
                  </a:lnTo>
                  <a:lnTo>
                    <a:pt x="15618155" y="2424493"/>
                  </a:lnTo>
                  <a:close/>
                </a:path>
                <a:path w="15739744" h="2453004">
                  <a:moveTo>
                    <a:pt x="15618155" y="2411450"/>
                  </a:moveTo>
                  <a:lnTo>
                    <a:pt x="13012623" y="2339238"/>
                  </a:lnTo>
                  <a:lnTo>
                    <a:pt x="13011645" y="2339200"/>
                  </a:lnTo>
                  <a:lnTo>
                    <a:pt x="12738126" y="2331618"/>
                  </a:lnTo>
                  <a:lnTo>
                    <a:pt x="12656312" y="2330208"/>
                  </a:lnTo>
                  <a:lnTo>
                    <a:pt x="12029745" y="2325014"/>
                  </a:lnTo>
                  <a:lnTo>
                    <a:pt x="12655499" y="2332418"/>
                  </a:lnTo>
                  <a:lnTo>
                    <a:pt x="12738113" y="2333841"/>
                  </a:lnTo>
                  <a:lnTo>
                    <a:pt x="12931458" y="2339200"/>
                  </a:lnTo>
                  <a:lnTo>
                    <a:pt x="12932524" y="2339238"/>
                  </a:lnTo>
                  <a:lnTo>
                    <a:pt x="15618155" y="2413673"/>
                  </a:lnTo>
                  <a:lnTo>
                    <a:pt x="15618155" y="2411450"/>
                  </a:lnTo>
                  <a:close/>
                </a:path>
                <a:path w="15739744" h="2453004">
                  <a:moveTo>
                    <a:pt x="15618155" y="2385682"/>
                  </a:moveTo>
                  <a:lnTo>
                    <a:pt x="13042113" y="2302751"/>
                  </a:lnTo>
                  <a:lnTo>
                    <a:pt x="13021424" y="2302306"/>
                  </a:lnTo>
                  <a:lnTo>
                    <a:pt x="12923406" y="2300351"/>
                  </a:lnTo>
                  <a:lnTo>
                    <a:pt x="12922403" y="2300338"/>
                  </a:lnTo>
                  <a:lnTo>
                    <a:pt x="12913868" y="2300160"/>
                  </a:lnTo>
                  <a:lnTo>
                    <a:pt x="12701931" y="2296820"/>
                  </a:lnTo>
                  <a:lnTo>
                    <a:pt x="12563183" y="2295182"/>
                  </a:lnTo>
                  <a:lnTo>
                    <a:pt x="12462853" y="2294191"/>
                  </a:lnTo>
                  <a:lnTo>
                    <a:pt x="12272378" y="2292705"/>
                  </a:lnTo>
                  <a:lnTo>
                    <a:pt x="10560342" y="2286635"/>
                  </a:lnTo>
                  <a:lnTo>
                    <a:pt x="10555465" y="2286635"/>
                  </a:lnTo>
                  <a:lnTo>
                    <a:pt x="10115906" y="2284450"/>
                  </a:lnTo>
                  <a:lnTo>
                    <a:pt x="9444253" y="2279408"/>
                  </a:lnTo>
                  <a:lnTo>
                    <a:pt x="8368919" y="2273338"/>
                  </a:lnTo>
                  <a:lnTo>
                    <a:pt x="8140954" y="2272563"/>
                  </a:lnTo>
                  <a:lnTo>
                    <a:pt x="8043748" y="2272296"/>
                  </a:lnTo>
                  <a:lnTo>
                    <a:pt x="5930951" y="2272296"/>
                  </a:lnTo>
                  <a:lnTo>
                    <a:pt x="5308384" y="2274341"/>
                  </a:lnTo>
                  <a:lnTo>
                    <a:pt x="5305577" y="2274341"/>
                  </a:lnTo>
                  <a:lnTo>
                    <a:pt x="5308219" y="2274354"/>
                  </a:lnTo>
                  <a:lnTo>
                    <a:pt x="4041851" y="2281097"/>
                  </a:lnTo>
                  <a:lnTo>
                    <a:pt x="3525824" y="2284844"/>
                  </a:lnTo>
                  <a:lnTo>
                    <a:pt x="3525824" y="2287130"/>
                  </a:lnTo>
                  <a:lnTo>
                    <a:pt x="4119232" y="2282837"/>
                  </a:lnTo>
                  <a:lnTo>
                    <a:pt x="4913300" y="2278303"/>
                  </a:lnTo>
                  <a:lnTo>
                    <a:pt x="5448401" y="2276017"/>
                  </a:lnTo>
                  <a:lnTo>
                    <a:pt x="5926633" y="2274557"/>
                  </a:lnTo>
                  <a:lnTo>
                    <a:pt x="8319973" y="2275332"/>
                  </a:lnTo>
                  <a:lnTo>
                    <a:pt x="8885009" y="2277897"/>
                  </a:lnTo>
                  <a:lnTo>
                    <a:pt x="10113886" y="2286635"/>
                  </a:lnTo>
                  <a:lnTo>
                    <a:pt x="10114013" y="2286635"/>
                  </a:lnTo>
                  <a:lnTo>
                    <a:pt x="10225189" y="2287257"/>
                  </a:lnTo>
                  <a:lnTo>
                    <a:pt x="12069674" y="2293734"/>
                  </a:lnTo>
                  <a:lnTo>
                    <a:pt x="12366422" y="2295601"/>
                  </a:lnTo>
                  <a:lnTo>
                    <a:pt x="12557074" y="2297315"/>
                  </a:lnTo>
                  <a:lnTo>
                    <a:pt x="12786500" y="2300338"/>
                  </a:lnTo>
                  <a:lnTo>
                    <a:pt x="10778147" y="2300287"/>
                  </a:lnTo>
                  <a:lnTo>
                    <a:pt x="10367772" y="2298281"/>
                  </a:lnTo>
                  <a:lnTo>
                    <a:pt x="10175977" y="2297188"/>
                  </a:lnTo>
                  <a:lnTo>
                    <a:pt x="9857943" y="2295080"/>
                  </a:lnTo>
                  <a:lnTo>
                    <a:pt x="9712414" y="2293988"/>
                  </a:lnTo>
                  <a:lnTo>
                    <a:pt x="9589973" y="2292972"/>
                  </a:lnTo>
                  <a:lnTo>
                    <a:pt x="9026588" y="2289137"/>
                  </a:lnTo>
                  <a:lnTo>
                    <a:pt x="8904249" y="2288438"/>
                  </a:lnTo>
                  <a:lnTo>
                    <a:pt x="8550123" y="2286762"/>
                  </a:lnTo>
                  <a:lnTo>
                    <a:pt x="7934617" y="2284755"/>
                  </a:lnTo>
                  <a:lnTo>
                    <a:pt x="6182436" y="2284755"/>
                  </a:lnTo>
                  <a:lnTo>
                    <a:pt x="5322278" y="2287447"/>
                  </a:lnTo>
                  <a:lnTo>
                    <a:pt x="5090058" y="2288438"/>
                  </a:lnTo>
                  <a:lnTo>
                    <a:pt x="4884991" y="2289429"/>
                  </a:lnTo>
                  <a:lnTo>
                    <a:pt x="4098861" y="2293988"/>
                  </a:lnTo>
                  <a:lnTo>
                    <a:pt x="3794556" y="2296083"/>
                  </a:lnTo>
                  <a:lnTo>
                    <a:pt x="3525824" y="2298090"/>
                  </a:lnTo>
                  <a:lnTo>
                    <a:pt x="3525824" y="2300033"/>
                  </a:lnTo>
                  <a:lnTo>
                    <a:pt x="3525824" y="2300440"/>
                  </a:lnTo>
                  <a:lnTo>
                    <a:pt x="3569868" y="2300135"/>
                  </a:lnTo>
                  <a:lnTo>
                    <a:pt x="3583216" y="2300033"/>
                  </a:lnTo>
                  <a:lnTo>
                    <a:pt x="4097959" y="2296388"/>
                  </a:lnTo>
                  <a:lnTo>
                    <a:pt x="4305211" y="2295080"/>
                  </a:lnTo>
                  <a:lnTo>
                    <a:pt x="4491177" y="2293988"/>
                  </a:lnTo>
                  <a:lnTo>
                    <a:pt x="4672177" y="2292972"/>
                  </a:lnTo>
                  <a:lnTo>
                    <a:pt x="5116677" y="2290800"/>
                  </a:lnTo>
                  <a:lnTo>
                    <a:pt x="5304447" y="2289987"/>
                  </a:lnTo>
                  <a:lnTo>
                    <a:pt x="5906554" y="2287917"/>
                  </a:lnTo>
                  <a:lnTo>
                    <a:pt x="6094031" y="2287447"/>
                  </a:lnTo>
                  <a:lnTo>
                    <a:pt x="7858011" y="2286965"/>
                  </a:lnTo>
                  <a:lnTo>
                    <a:pt x="8090497" y="2287447"/>
                  </a:lnTo>
                  <a:lnTo>
                    <a:pt x="9150896" y="2292096"/>
                  </a:lnTo>
                  <a:lnTo>
                    <a:pt x="10565244" y="2300287"/>
                  </a:lnTo>
                  <a:lnTo>
                    <a:pt x="8735162" y="2300249"/>
                  </a:lnTo>
                  <a:lnTo>
                    <a:pt x="8695588" y="2300046"/>
                  </a:lnTo>
                  <a:lnTo>
                    <a:pt x="8696211" y="2300033"/>
                  </a:lnTo>
                  <a:lnTo>
                    <a:pt x="8695563" y="2300033"/>
                  </a:lnTo>
                  <a:lnTo>
                    <a:pt x="8052117" y="2297874"/>
                  </a:lnTo>
                  <a:lnTo>
                    <a:pt x="6193498" y="2297874"/>
                  </a:lnTo>
                  <a:lnTo>
                    <a:pt x="5504332" y="2300173"/>
                  </a:lnTo>
                  <a:lnTo>
                    <a:pt x="5447550" y="2300173"/>
                  </a:lnTo>
                  <a:lnTo>
                    <a:pt x="5403570" y="2300351"/>
                  </a:lnTo>
                  <a:lnTo>
                    <a:pt x="5449976" y="2300351"/>
                  </a:lnTo>
                  <a:lnTo>
                    <a:pt x="5183073" y="2301240"/>
                  </a:lnTo>
                  <a:lnTo>
                    <a:pt x="4107535" y="2307132"/>
                  </a:lnTo>
                  <a:lnTo>
                    <a:pt x="3525824" y="2311260"/>
                  </a:lnTo>
                  <a:lnTo>
                    <a:pt x="3525824" y="2313597"/>
                  </a:lnTo>
                  <a:lnTo>
                    <a:pt x="3947337" y="2310549"/>
                  </a:lnTo>
                  <a:lnTo>
                    <a:pt x="5503608" y="2302319"/>
                  </a:lnTo>
                  <a:lnTo>
                    <a:pt x="5960529" y="2300833"/>
                  </a:lnTo>
                  <a:lnTo>
                    <a:pt x="6437262" y="2300706"/>
                  </a:lnTo>
                  <a:lnTo>
                    <a:pt x="9027109" y="2303919"/>
                  </a:lnTo>
                  <a:lnTo>
                    <a:pt x="9174239" y="2304745"/>
                  </a:lnTo>
                  <a:lnTo>
                    <a:pt x="11274095" y="2318753"/>
                  </a:lnTo>
                  <a:lnTo>
                    <a:pt x="10100894" y="2309025"/>
                  </a:lnTo>
                  <a:lnTo>
                    <a:pt x="9238551" y="2302865"/>
                  </a:lnTo>
                  <a:lnTo>
                    <a:pt x="8756434" y="2300351"/>
                  </a:lnTo>
                  <a:lnTo>
                    <a:pt x="10577563" y="2300351"/>
                  </a:lnTo>
                  <a:lnTo>
                    <a:pt x="11806695" y="2307463"/>
                  </a:lnTo>
                  <a:lnTo>
                    <a:pt x="12132488" y="2309736"/>
                  </a:lnTo>
                  <a:lnTo>
                    <a:pt x="12370778" y="2311933"/>
                  </a:lnTo>
                  <a:lnTo>
                    <a:pt x="12427344" y="2312543"/>
                  </a:lnTo>
                  <a:lnTo>
                    <a:pt x="12743853" y="2316797"/>
                  </a:lnTo>
                  <a:lnTo>
                    <a:pt x="12911735" y="2319820"/>
                  </a:lnTo>
                  <a:lnTo>
                    <a:pt x="13559676" y="2339200"/>
                  </a:lnTo>
                  <a:lnTo>
                    <a:pt x="13559955" y="2339213"/>
                  </a:lnTo>
                  <a:lnTo>
                    <a:pt x="15618155" y="2400770"/>
                  </a:lnTo>
                  <a:lnTo>
                    <a:pt x="15618155" y="2398572"/>
                  </a:lnTo>
                  <a:lnTo>
                    <a:pt x="13632269" y="2339213"/>
                  </a:lnTo>
                  <a:lnTo>
                    <a:pt x="13632079" y="2339200"/>
                  </a:lnTo>
                  <a:lnTo>
                    <a:pt x="12910299" y="2317623"/>
                  </a:lnTo>
                  <a:lnTo>
                    <a:pt x="12787427" y="2315349"/>
                  </a:lnTo>
                  <a:lnTo>
                    <a:pt x="12516117" y="2311412"/>
                  </a:lnTo>
                  <a:lnTo>
                    <a:pt x="11819369" y="2305367"/>
                  </a:lnTo>
                  <a:lnTo>
                    <a:pt x="10791800" y="2300351"/>
                  </a:lnTo>
                  <a:lnTo>
                    <a:pt x="12788252" y="2300351"/>
                  </a:lnTo>
                  <a:lnTo>
                    <a:pt x="12830823" y="2300909"/>
                  </a:lnTo>
                  <a:lnTo>
                    <a:pt x="13042062" y="2304948"/>
                  </a:lnTo>
                  <a:lnTo>
                    <a:pt x="15618155" y="2387803"/>
                  </a:lnTo>
                  <a:lnTo>
                    <a:pt x="15618155" y="2385682"/>
                  </a:lnTo>
                  <a:close/>
                </a:path>
                <a:path w="15739744" h="2453004">
                  <a:moveTo>
                    <a:pt x="15618155" y="2359939"/>
                  </a:moveTo>
                  <a:lnTo>
                    <a:pt x="13133273" y="2269591"/>
                  </a:lnTo>
                  <a:lnTo>
                    <a:pt x="13073723" y="2268080"/>
                  </a:lnTo>
                  <a:lnTo>
                    <a:pt x="12959118" y="2265807"/>
                  </a:lnTo>
                  <a:lnTo>
                    <a:pt x="12884963" y="2264613"/>
                  </a:lnTo>
                  <a:lnTo>
                    <a:pt x="12885979" y="2264613"/>
                  </a:lnTo>
                  <a:lnTo>
                    <a:pt x="12842405" y="2264041"/>
                  </a:lnTo>
                  <a:lnTo>
                    <a:pt x="12795187" y="2263483"/>
                  </a:lnTo>
                  <a:lnTo>
                    <a:pt x="12763360" y="2263165"/>
                  </a:lnTo>
                  <a:lnTo>
                    <a:pt x="12765164" y="2263165"/>
                  </a:lnTo>
                  <a:lnTo>
                    <a:pt x="12721870" y="2262759"/>
                  </a:lnTo>
                  <a:lnTo>
                    <a:pt x="12471692" y="2261311"/>
                  </a:lnTo>
                  <a:lnTo>
                    <a:pt x="10520756" y="2261311"/>
                  </a:lnTo>
                  <a:lnTo>
                    <a:pt x="10388790" y="2260816"/>
                  </a:lnTo>
                  <a:lnTo>
                    <a:pt x="12900749" y="2260816"/>
                  </a:lnTo>
                  <a:lnTo>
                    <a:pt x="10343680" y="2260650"/>
                  </a:lnTo>
                  <a:lnTo>
                    <a:pt x="10239908" y="2260257"/>
                  </a:lnTo>
                  <a:lnTo>
                    <a:pt x="9926155" y="2258441"/>
                  </a:lnTo>
                  <a:lnTo>
                    <a:pt x="9924085" y="2258441"/>
                  </a:lnTo>
                  <a:lnTo>
                    <a:pt x="9704705" y="2256701"/>
                  </a:lnTo>
                  <a:lnTo>
                    <a:pt x="9395003" y="2253919"/>
                  </a:lnTo>
                  <a:lnTo>
                    <a:pt x="9264485" y="2252903"/>
                  </a:lnTo>
                  <a:lnTo>
                    <a:pt x="9113304" y="2251786"/>
                  </a:lnTo>
                  <a:lnTo>
                    <a:pt x="8964028" y="2250783"/>
                  </a:lnTo>
                  <a:lnTo>
                    <a:pt x="8818855" y="2249881"/>
                  </a:lnTo>
                  <a:lnTo>
                    <a:pt x="8679739" y="2249106"/>
                  </a:lnTo>
                  <a:lnTo>
                    <a:pt x="8548789" y="2248433"/>
                  </a:lnTo>
                  <a:lnTo>
                    <a:pt x="8552523" y="2248433"/>
                  </a:lnTo>
                  <a:lnTo>
                    <a:pt x="8177479" y="2246807"/>
                  </a:lnTo>
                  <a:lnTo>
                    <a:pt x="7843825" y="2245766"/>
                  </a:lnTo>
                  <a:lnTo>
                    <a:pt x="5894336" y="2245766"/>
                  </a:lnTo>
                  <a:lnTo>
                    <a:pt x="5782551" y="2246058"/>
                  </a:lnTo>
                  <a:lnTo>
                    <a:pt x="5246687" y="2247887"/>
                  </a:lnTo>
                  <a:lnTo>
                    <a:pt x="5251920" y="2247900"/>
                  </a:lnTo>
                  <a:lnTo>
                    <a:pt x="4967960" y="2249106"/>
                  </a:lnTo>
                  <a:lnTo>
                    <a:pt x="4496066" y="2251608"/>
                  </a:lnTo>
                  <a:lnTo>
                    <a:pt x="3734727" y="2256701"/>
                  </a:lnTo>
                  <a:lnTo>
                    <a:pt x="3511181" y="2258441"/>
                  </a:lnTo>
                  <a:lnTo>
                    <a:pt x="3525824" y="2258441"/>
                  </a:lnTo>
                  <a:lnTo>
                    <a:pt x="3525824" y="2260054"/>
                  </a:lnTo>
                  <a:lnTo>
                    <a:pt x="3525824" y="2260206"/>
                  </a:lnTo>
                  <a:lnTo>
                    <a:pt x="3525824" y="2260523"/>
                  </a:lnTo>
                  <a:lnTo>
                    <a:pt x="3557955" y="2260257"/>
                  </a:lnTo>
                  <a:lnTo>
                    <a:pt x="3566160" y="2260206"/>
                  </a:lnTo>
                  <a:lnTo>
                    <a:pt x="3586149" y="2260054"/>
                  </a:lnTo>
                  <a:lnTo>
                    <a:pt x="4218927" y="2255494"/>
                  </a:lnTo>
                  <a:lnTo>
                    <a:pt x="5895200" y="2248027"/>
                  </a:lnTo>
                  <a:lnTo>
                    <a:pt x="7999654" y="2248433"/>
                  </a:lnTo>
                  <a:lnTo>
                    <a:pt x="8198574" y="2249106"/>
                  </a:lnTo>
                  <a:lnTo>
                    <a:pt x="8192186" y="2249106"/>
                  </a:lnTo>
                  <a:lnTo>
                    <a:pt x="8387677" y="2249881"/>
                  </a:lnTo>
                  <a:lnTo>
                    <a:pt x="8382330" y="2249881"/>
                  </a:lnTo>
                  <a:lnTo>
                    <a:pt x="8941244" y="2252903"/>
                  </a:lnTo>
                  <a:lnTo>
                    <a:pt x="8937917" y="2252903"/>
                  </a:lnTo>
                  <a:lnTo>
                    <a:pt x="9639376" y="2258441"/>
                  </a:lnTo>
                  <a:lnTo>
                    <a:pt x="9639656" y="2258441"/>
                  </a:lnTo>
                  <a:lnTo>
                    <a:pt x="9914547" y="2260625"/>
                  </a:lnTo>
                  <a:lnTo>
                    <a:pt x="8281835" y="2260511"/>
                  </a:lnTo>
                  <a:lnTo>
                    <a:pt x="7871257" y="2258847"/>
                  </a:lnTo>
                  <a:lnTo>
                    <a:pt x="5988824" y="2258847"/>
                  </a:lnTo>
                  <a:lnTo>
                    <a:pt x="5572925" y="2260054"/>
                  </a:lnTo>
                  <a:lnTo>
                    <a:pt x="5558866" y="2260054"/>
                  </a:lnTo>
                  <a:lnTo>
                    <a:pt x="5487682" y="2260333"/>
                  </a:lnTo>
                  <a:lnTo>
                    <a:pt x="5358904" y="2260816"/>
                  </a:lnTo>
                  <a:lnTo>
                    <a:pt x="5225605" y="2261324"/>
                  </a:lnTo>
                  <a:lnTo>
                    <a:pt x="4584090" y="2264435"/>
                  </a:lnTo>
                  <a:lnTo>
                    <a:pt x="3734917" y="2269972"/>
                  </a:lnTo>
                  <a:lnTo>
                    <a:pt x="3525824" y="2271585"/>
                  </a:lnTo>
                  <a:lnTo>
                    <a:pt x="3525824" y="2273960"/>
                  </a:lnTo>
                  <a:lnTo>
                    <a:pt x="3600475" y="2273350"/>
                  </a:lnTo>
                  <a:lnTo>
                    <a:pt x="4189272" y="2269096"/>
                  </a:lnTo>
                  <a:lnTo>
                    <a:pt x="4788547" y="2265553"/>
                  </a:lnTo>
                  <a:lnTo>
                    <a:pt x="5421846" y="2262695"/>
                  </a:lnTo>
                  <a:lnTo>
                    <a:pt x="6036564" y="2260816"/>
                  </a:lnTo>
                  <a:lnTo>
                    <a:pt x="8010245" y="2261324"/>
                  </a:lnTo>
                  <a:lnTo>
                    <a:pt x="8197151" y="2261959"/>
                  </a:lnTo>
                  <a:lnTo>
                    <a:pt x="9138133" y="2266899"/>
                  </a:lnTo>
                  <a:lnTo>
                    <a:pt x="9585401" y="2270379"/>
                  </a:lnTo>
                  <a:lnTo>
                    <a:pt x="9748139" y="2271814"/>
                  </a:lnTo>
                  <a:lnTo>
                    <a:pt x="9858489" y="2272665"/>
                  </a:lnTo>
                  <a:lnTo>
                    <a:pt x="10062527" y="2274024"/>
                  </a:lnTo>
                  <a:lnTo>
                    <a:pt x="10048926" y="2274024"/>
                  </a:lnTo>
                  <a:lnTo>
                    <a:pt x="10441026" y="2275979"/>
                  </a:lnTo>
                  <a:lnTo>
                    <a:pt x="10477779" y="2275979"/>
                  </a:lnTo>
                  <a:lnTo>
                    <a:pt x="10653751" y="2276538"/>
                  </a:lnTo>
                  <a:lnTo>
                    <a:pt x="10156165" y="2276538"/>
                  </a:lnTo>
                  <a:lnTo>
                    <a:pt x="12310123" y="2278418"/>
                  </a:lnTo>
                  <a:lnTo>
                    <a:pt x="12092470" y="2278418"/>
                  </a:lnTo>
                  <a:lnTo>
                    <a:pt x="12333757" y="2279231"/>
                  </a:lnTo>
                  <a:lnTo>
                    <a:pt x="12423318" y="2279688"/>
                  </a:lnTo>
                  <a:lnTo>
                    <a:pt x="12575337" y="2280729"/>
                  </a:lnTo>
                  <a:lnTo>
                    <a:pt x="13071958" y="2288019"/>
                  </a:lnTo>
                  <a:lnTo>
                    <a:pt x="13432612" y="2300351"/>
                  </a:lnTo>
                  <a:lnTo>
                    <a:pt x="13432879" y="2300351"/>
                  </a:lnTo>
                  <a:lnTo>
                    <a:pt x="15618155" y="2375014"/>
                  </a:lnTo>
                  <a:lnTo>
                    <a:pt x="15618155" y="2372791"/>
                  </a:lnTo>
                  <a:lnTo>
                    <a:pt x="13498856" y="2300351"/>
                  </a:lnTo>
                  <a:lnTo>
                    <a:pt x="13498640" y="2300351"/>
                  </a:lnTo>
                  <a:lnTo>
                    <a:pt x="13071958" y="2285758"/>
                  </a:lnTo>
                  <a:lnTo>
                    <a:pt x="12997307" y="2284184"/>
                  </a:lnTo>
                  <a:lnTo>
                    <a:pt x="12756350" y="2280297"/>
                  </a:lnTo>
                  <a:lnTo>
                    <a:pt x="12566345" y="2278418"/>
                  </a:lnTo>
                  <a:lnTo>
                    <a:pt x="12584113" y="2278418"/>
                  </a:lnTo>
                  <a:lnTo>
                    <a:pt x="12271032" y="2276538"/>
                  </a:lnTo>
                  <a:lnTo>
                    <a:pt x="12218734" y="2276538"/>
                  </a:lnTo>
                  <a:lnTo>
                    <a:pt x="12004053" y="2275979"/>
                  </a:lnTo>
                  <a:lnTo>
                    <a:pt x="11694668" y="2275979"/>
                  </a:lnTo>
                  <a:lnTo>
                    <a:pt x="10296652" y="2274024"/>
                  </a:lnTo>
                  <a:lnTo>
                    <a:pt x="10551198" y="2274024"/>
                  </a:lnTo>
                  <a:lnTo>
                    <a:pt x="10023932" y="2271585"/>
                  </a:lnTo>
                  <a:lnTo>
                    <a:pt x="9910801" y="2270823"/>
                  </a:lnTo>
                  <a:lnTo>
                    <a:pt x="9689122" y="2269096"/>
                  </a:lnTo>
                  <a:lnTo>
                    <a:pt x="9538652" y="2267750"/>
                  </a:lnTo>
                  <a:lnTo>
                    <a:pt x="8821483" y="2262695"/>
                  </a:lnTo>
                  <a:lnTo>
                    <a:pt x="8357336" y="2260816"/>
                  </a:lnTo>
                  <a:lnTo>
                    <a:pt x="9939503" y="2260816"/>
                  </a:lnTo>
                  <a:lnTo>
                    <a:pt x="10002050" y="2261311"/>
                  </a:lnTo>
                  <a:lnTo>
                    <a:pt x="10007536" y="2261311"/>
                  </a:lnTo>
                  <a:lnTo>
                    <a:pt x="10074592" y="2261730"/>
                  </a:lnTo>
                  <a:lnTo>
                    <a:pt x="10180790" y="2262301"/>
                  </a:lnTo>
                  <a:lnTo>
                    <a:pt x="10489032" y="2263483"/>
                  </a:lnTo>
                  <a:lnTo>
                    <a:pt x="10465562" y="2263483"/>
                  </a:lnTo>
                  <a:lnTo>
                    <a:pt x="10740085" y="2264041"/>
                  </a:lnTo>
                  <a:lnTo>
                    <a:pt x="12568669" y="2264041"/>
                  </a:lnTo>
                  <a:lnTo>
                    <a:pt x="12723051" y="2265095"/>
                  </a:lnTo>
                  <a:lnTo>
                    <a:pt x="12720892" y="2265095"/>
                  </a:lnTo>
                  <a:lnTo>
                    <a:pt x="12879311" y="2266873"/>
                  </a:lnTo>
                  <a:lnTo>
                    <a:pt x="13133248" y="2271953"/>
                  </a:lnTo>
                  <a:lnTo>
                    <a:pt x="15618155" y="2362250"/>
                  </a:lnTo>
                  <a:lnTo>
                    <a:pt x="15618155" y="2359939"/>
                  </a:lnTo>
                  <a:close/>
                </a:path>
                <a:path w="15739744" h="2453004">
                  <a:moveTo>
                    <a:pt x="15739326" y="2231885"/>
                  </a:moveTo>
                  <a:lnTo>
                    <a:pt x="14553565" y="2231656"/>
                  </a:lnTo>
                  <a:lnTo>
                    <a:pt x="13310934" y="2170353"/>
                  </a:lnTo>
                  <a:lnTo>
                    <a:pt x="13118935" y="2163711"/>
                  </a:lnTo>
                  <a:lnTo>
                    <a:pt x="13094449" y="2163076"/>
                  </a:lnTo>
                  <a:lnTo>
                    <a:pt x="13023190" y="2161565"/>
                  </a:lnTo>
                  <a:lnTo>
                    <a:pt x="12963271" y="2160943"/>
                  </a:lnTo>
                  <a:lnTo>
                    <a:pt x="12888646" y="2160943"/>
                  </a:lnTo>
                  <a:lnTo>
                    <a:pt x="12845771" y="2161197"/>
                  </a:lnTo>
                  <a:lnTo>
                    <a:pt x="12698756" y="2162784"/>
                  </a:lnTo>
                  <a:lnTo>
                    <a:pt x="11888203" y="2175624"/>
                  </a:lnTo>
                  <a:lnTo>
                    <a:pt x="11288230" y="2182939"/>
                  </a:lnTo>
                  <a:lnTo>
                    <a:pt x="11184788" y="2183854"/>
                  </a:lnTo>
                  <a:lnTo>
                    <a:pt x="11184039" y="2183854"/>
                  </a:lnTo>
                  <a:lnTo>
                    <a:pt x="11082871" y="2184628"/>
                  </a:lnTo>
                  <a:lnTo>
                    <a:pt x="11025302" y="2185009"/>
                  </a:lnTo>
                  <a:lnTo>
                    <a:pt x="11023918" y="2185009"/>
                  </a:lnTo>
                  <a:lnTo>
                    <a:pt x="10908487" y="2185682"/>
                  </a:lnTo>
                  <a:lnTo>
                    <a:pt x="10862412" y="2185898"/>
                  </a:lnTo>
                  <a:lnTo>
                    <a:pt x="10866057" y="2185898"/>
                  </a:lnTo>
                  <a:lnTo>
                    <a:pt x="10682897" y="2186584"/>
                  </a:lnTo>
                  <a:lnTo>
                    <a:pt x="11110620" y="2186584"/>
                  </a:lnTo>
                  <a:lnTo>
                    <a:pt x="11194745" y="2185898"/>
                  </a:lnTo>
                  <a:lnTo>
                    <a:pt x="11195037" y="2185898"/>
                  </a:lnTo>
                  <a:lnTo>
                    <a:pt x="11294326" y="2185009"/>
                  </a:lnTo>
                  <a:lnTo>
                    <a:pt x="11295126" y="2185009"/>
                  </a:lnTo>
                  <a:lnTo>
                    <a:pt x="11410277" y="2183854"/>
                  </a:lnTo>
                  <a:lnTo>
                    <a:pt x="11410506" y="2183854"/>
                  </a:lnTo>
                  <a:lnTo>
                    <a:pt x="11458766" y="2183320"/>
                  </a:lnTo>
                  <a:lnTo>
                    <a:pt x="11872849" y="2177923"/>
                  </a:lnTo>
                  <a:lnTo>
                    <a:pt x="12081891" y="2174697"/>
                  </a:lnTo>
                  <a:lnTo>
                    <a:pt x="12633312" y="2165845"/>
                  </a:lnTo>
                  <a:lnTo>
                    <a:pt x="12632207" y="2165845"/>
                  </a:lnTo>
                  <a:lnTo>
                    <a:pt x="12747282" y="2164321"/>
                  </a:lnTo>
                  <a:lnTo>
                    <a:pt x="13005905" y="2163394"/>
                  </a:lnTo>
                  <a:lnTo>
                    <a:pt x="13030886" y="2163711"/>
                  </a:lnTo>
                  <a:lnTo>
                    <a:pt x="13028562" y="2163711"/>
                  </a:lnTo>
                  <a:lnTo>
                    <a:pt x="13062128" y="2164321"/>
                  </a:lnTo>
                  <a:lnTo>
                    <a:pt x="13060185" y="2164321"/>
                  </a:lnTo>
                  <a:lnTo>
                    <a:pt x="13084531" y="2164867"/>
                  </a:lnTo>
                  <a:lnTo>
                    <a:pt x="13121996" y="2165845"/>
                  </a:lnTo>
                  <a:lnTo>
                    <a:pt x="13121386" y="2165845"/>
                  </a:lnTo>
                  <a:lnTo>
                    <a:pt x="13199199" y="2168258"/>
                  </a:lnTo>
                  <a:lnTo>
                    <a:pt x="13198412" y="2168258"/>
                  </a:lnTo>
                  <a:lnTo>
                    <a:pt x="13230784" y="2169388"/>
                  </a:lnTo>
                  <a:lnTo>
                    <a:pt x="13310845" y="2172424"/>
                  </a:lnTo>
                  <a:lnTo>
                    <a:pt x="14511795" y="2231656"/>
                  </a:lnTo>
                  <a:lnTo>
                    <a:pt x="14331810" y="2231618"/>
                  </a:lnTo>
                  <a:lnTo>
                    <a:pt x="13333400" y="2188578"/>
                  </a:lnTo>
                  <a:lnTo>
                    <a:pt x="13334492" y="2188578"/>
                  </a:lnTo>
                  <a:lnTo>
                    <a:pt x="13326821" y="2188299"/>
                  </a:lnTo>
                  <a:lnTo>
                    <a:pt x="13333235" y="2188578"/>
                  </a:lnTo>
                  <a:lnTo>
                    <a:pt x="13238671" y="2185035"/>
                  </a:lnTo>
                  <a:lnTo>
                    <a:pt x="13239407" y="2185035"/>
                  </a:lnTo>
                  <a:lnTo>
                    <a:pt x="13162077" y="2182482"/>
                  </a:lnTo>
                  <a:lnTo>
                    <a:pt x="13162928" y="2182482"/>
                  </a:lnTo>
                  <a:lnTo>
                    <a:pt x="13142379" y="2181885"/>
                  </a:lnTo>
                  <a:lnTo>
                    <a:pt x="13141452" y="2181885"/>
                  </a:lnTo>
                  <a:lnTo>
                    <a:pt x="13128993" y="2181504"/>
                  </a:lnTo>
                  <a:lnTo>
                    <a:pt x="13024955" y="2179078"/>
                  </a:lnTo>
                  <a:lnTo>
                    <a:pt x="13026085" y="2179078"/>
                  </a:lnTo>
                  <a:lnTo>
                    <a:pt x="12995440" y="2178659"/>
                  </a:lnTo>
                  <a:lnTo>
                    <a:pt x="12754026" y="2178659"/>
                  </a:lnTo>
                  <a:lnTo>
                    <a:pt x="12587796" y="2180272"/>
                  </a:lnTo>
                  <a:lnTo>
                    <a:pt x="12457405" y="2181885"/>
                  </a:lnTo>
                  <a:lnTo>
                    <a:pt x="10991482" y="2197874"/>
                  </a:lnTo>
                  <a:lnTo>
                    <a:pt x="11306023" y="2197874"/>
                  </a:lnTo>
                  <a:lnTo>
                    <a:pt x="12515202" y="2183307"/>
                  </a:lnTo>
                  <a:lnTo>
                    <a:pt x="12518441" y="2183307"/>
                  </a:lnTo>
                  <a:lnTo>
                    <a:pt x="12586983" y="2182482"/>
                  </a:lnTo>
                  <a:lnTo>
                    <a:pt x="12584646" y="2182482"/>
                  </a:lnTo>
                  <a:lnTo>
                    <a:pt x="12644057" y="2181885"/>
                  </a:lnTo>
                  <a:lnTo>
                    <a:pt x="12646381" y="2181885"/>
                  </a:lnTo>
                  <a:lnTo>
                    <a:pt x="12825070" y="2180272"/>
                  </a:lnTo>
                  <a:lnTo>
                    <a:pt x="12951663" y="2180272"/>
                  </a:lnTo>
                  <a:lnTo>
                    <a:pt x="13070866" y="2181885"/>
                  </a:lnTo>
                  <a:lnTo>
                    <a:pt x="13056134" y="2181885"/>
                  </a:lnTo>
                  <a:lnTo>
                    <a:pt x="13176123" y="2185035"/>
                  </a:lnTo>
                  <a:lnTo>
                    <a:pt x="13175145" y="2185035"/>
                  </a:lnTo>
                  <a:lnTo>
                    <a:pt x="13276834" y="2188578"/>
                  </a:lnTo>
                  <a:lnTo>
                    <a:pt x="14211529" y="2231593"/>
                  </a:lnTo>
                  <a:lnTo>
                    <a:pt x="13906475" y="2231529"/>
                  </a:lnTo>
                  <a:lnTo>
                    <a:pt x="13437400" y="2210231"/>
                  </a:lnTo>
                  <a:lnTo>
                    <a:pt x="13148615" y="2199830"/>
                  </a:lnTo>
                  <a:lnTo>
                    <a:pt x="13112471" y="2198801"/>
                  </a:lnTo>
                  <a:lnTo>
                    <a:pt x="13081826" y="2198027"/>
                  </a:lnTo>
                  <a:lnTo>
                    <a:pt x="13060807" y="2197544"/>
                  </a:lnTo>
                  <a:lnTo>
                    <a:pt x="13039243" y="2197074"/>
                  </a:lnTo>
                  <a:lnTo>
                    <a:pt x="13037363" y="2197074"/>
                  </a:lnTo>
                  <a:lnTo>
                    <a:pt x="13023037" y="2196795"/>
                  </a:lnTo>
                  <a:lnTo>
                    <a:pt x="13005969" y="2196541"/>
                  </a:lnTo>
                  <a:lnTo>
                    <a:pt x="13008775" y="2196541"/>
                  </a:lnTo>
                  <a:lnTo>
                    <a:pt x="12965163" y="2196033"/>
                  </a:lnTo>
                  <a:lnTo>
                    <a:pt x="12967653" y="2196033"/>
                  </a:lnTo>
                  <a:lnTo>
                    <a:pt x="12932486" y="2195766"/>
                  </a:lnTo>
                  <a:lnTo>
                    <a:pt x="12706934" y="2195766"/>
                  </a:lnTo>
                  <a:lnTo>
                    <a:pt x="12582055" y="2196541"/>
                  </a:lnTo>
                  <a:lnTo>
                    <a:pt x="12585141" y="2196541"/>
                  </a:lnTo>
                  <a:lnTo>
                    <a:pt x="12520917" y="2197074"/>
                  </a:lnTo>
                  <a:lnTo>
                    <a:pt x="12519101" y="2197074"/>
                  </a:lnTo>
                  <a:lnTo>
                    <a:pt x="12415977" y="2198027"/>
                  </a:lnTo>
                  <a:lnTo>
                    <a:pt x="12376633" y="2198433"/>
                  </a:lnTo>
                  <a:lnTo>
                    <a:pt x="12315393" y="2199055"/>
                  </a:lnTo>
                  <a:lnTo>
                    <a:pt x="11524894" y="2207171"/>
                  </a:lnTo>
                  <a:lnTo>
                    <a:pt x="11524615" y="2207171"/>
                  </a:lnTo>
                  <a:lnTo>
                    <a:pt x="11412906" y="2208098"/>
                  </a:lnTo>
                  <a:lnTo>
                    <a:pt x="11093501" y="2210231"/>
                  </a:lnTo>
                  <a:lnTo>
                    <a:pt x="10840847" y="2211235"/>
                  </a:lnTo>
                  <a:lnTo>
                    <a:pt x="10765561" y="2211413"/>
                  </a:lnTo>
                  <a:lnTo>
                    <a:pt x="11241596" y="2211413"/>
                  </a:lnTo>
                  <a:lnTo>
                    <a:pt x="11318989" y="2210892"/>
                  </a:lnTo>
                  <a:lnTo>
                    <a:pt x="11406086" y="2210231"/>
                  </a:lnTo>
                  <a:lnTo>
                    <a:pt x="11408423" y="2210231"/>
                  </a:lnTo>
                  <a:lnTo>
                    <a:pt x="11517846" y="2209317"/>
                  </a:lnTo>
                  <a:lnTo>
                    <a:pt x="11594630" y="2208657"/>
                  </a:lnTo>
                  <a:lnTo>
                    <a:pt x="11748160" y="2207171"/>
                  </a:lnTo>
                  <a:lnTo>
                    <a:pt x="11748491" y="2207171"/>
                  </a:lnTo>
                  <a:lnTo>
                    <a:pt x="11871757" y="2205901"/>
                  </a:lnTo>
                  <a:lnTo>
                    <a:pt x="12313488" y="2201113"/>
                  </a:lnTo>
                  <a:lnTo>
                    <a:pt x="12481319" y="2199436"/>
                  </a:lnTo>
                  <a:lnTo>
                    <a:pt x="12599784" y="2198433"/>
                  </a:lnTo>
                  <a:lnTo>
                    <a:pt x="12934290" y="2197798"/>
                  </a:lnTo>
                  <a:lnTo>
                    <a:pt x="12961912" y="2198027"/>
                  </a:lnTo>
                  <a:lnTo>
                    <a:pt x="13054368" y="2199436"/>
                  </a:lnTo>
                  <a:lnTo>
                    <a:pt x="13053492" y="2199436"/>
                  </a:lnTo>
                  <a:lnTo>
                    <a:pt x="13155702" y="2202065"/>
                  </a:lnTo>
                  <a:lnTo>
                    <a:pt x="13154838" y="2202065"/>
                  </a:lnTo>
                  <a:lnTo>
                    <a:pt x="13183007" y="2202929"/>
                  </a:lnTo>
                  <a:lnTo>
                    <a:pt x="13345287" y="2208657"/>
                  </a:lnTo>
                  <a:lnTo>
                    <a:pt x="13850874" y="2231529"/>
                  </a:lnTo>
                  <a:lnTo>
                    <a:pt x="13496989" y="2231453"/>
                  </a:lnTo>
                  <a:lnTo>
                    <a:pt x="13428586" y="2228532"/>
                  </a:lnTo>
                  <a:lnTo>
                    <a:pt x="13426250" y="2228431"/>
                  </a:lnTo>
                  <a:lnTo>
                    <a:pt x="13217576" y="2219528"/>
                  </a:lnTo>
                  <a:lnTo>
                    <a:pt x="13154889" y="2217572"/>
                  </a:lnTo>
                  <a:lnTo>
                    <a:pt x="13155689" y="2217572"/>
                  </a:lnTo>
                  <a:lnTo>
                    <a:pt x="13112864" y="2216391"/>
                  </a:lnTo>
                  <a:lnTo>
                    <a:pt x="13082626" y="2215616"/>
                  </a:lnTo>
                  <a:lnTo>
                    <a:pt x="12932372" y="2213102"/>
                  </a:lnTo>
                  <a:lnTo>
                    <a:pt x="12936525" y="2213102"/>
                  </a:lnTo>
                  <a:lnTo>
                    <a:pt x="12862319" y="2212505"/>
                  </a:lnTo>
                  <a:lnTo>
                    <a:pt x="12607303" y="2212505"/>
                  </a:lnTo>
                  <a:lnTo>
                    <a:pt x="12526785" y="2212848"/>
                  </a:lnTo>
                  <a:lnTo>
                    <a:pt x="12483465" y="2213102"/>
                  </a:lnTo>
                  <a:lnTo>
                    <a:pt x="12485942" y="2213102"/>
                  </a:lnTo>
                  <a:lnTo>
                    <a:pt x="12438177" y="2213381"/>
                  </a:lnTo>
                  <a:lnTo>
                    <a:pt x="12310364" y="2214295"/>
                  </a:lnTo>
                  <a:lnTo>
                    <a:pt x="12309031" y="2214295"/>
                  </a:lnTo>
                  <a:lnTo>
                    <a:pt x="12310212" y="2214308"/>
                  </a:lnTo>
                  <a:lnTo>
                    <a:pt x="12239930" y="2214842"/>
                  </a:lnTo>
                  <a:lnTo>
                    <a:pt x="12241848" y="2214842"/>
                  </a:lnTo>
                  <a:lnTo>
                    <a:pt x="11917705" y="2217572"/>
                  </a:lnTo>
                  <a:lnTo>
                    <a:pt x="11679657" y="2219528"/>
                  </a:lnTo>
                  <a:lnTo>
                    <a:pt x="11362030" y="2221712"/>
                  </a:lnTo>
                  <a:lnTo>
                    <a:pt x="11082185" y="2223135"/>
                  </a:lnTo>
                  <a:lnTo>
                    <a:pt x="10982935" y="2223490"/>
                  </a:lnTo>
                  <a:lnTo>
                    <a:pt x="10866971" y="2223820"/>
                  </a:lnTo>
                  <a:lnTo>
                    <a:pt x="11349215" y="2223820"/>
                  </a:lnTo>
                  <a:lnTo>
                    <a:pt x="11584343" y="2222271"/>
                  </a:lnTo>
                  <a:lnTo>
                    <a:pt x="12467996" y="2215311"/>
                  </a:lnTo>
                  <a:lnTo>
                    <a:pt x="12553226" y="2214842"/>
                  </a:lnTo>
                  <a:lnTo>
                    <a:pt x="12534430" y="2214842"/>
                  </a:lnTo>
                  <a:lnTo>
                    <a:pt x="12614275" y="2214588"/>
                  </a:lnTo>
                  <a:lnTo>
                    <a:pt x="12899924" y="2214842"/>
                  </a:lnTo>
                  <a:lnTo>
                    <a:pt x="12927356" y="2215108"/>
                  </a:lnTo>
                  <a:lnTo>
                    <a:pt x="12925628" y="2215108"/>
                  </a:lnTo>
                  <a:lnTo>
                    <a:pt x="12970878" y="2215616"/>
                  </a:lnTo>
                  <a:lnTo>
                    <a:pt x="12967945" y="2215616"/>
                  </a:lnTo>
                  <a:lnTo>
                    <a:pt x="13020370" y="2216391"/>
                  </a:lnTo>
                  <a:lnTo>
                    <a:pt x="13183591" y="2220480"/>
                  </a:lnTo>
                  <a:lnTo>
                    <a:pt x="13264579" y="2223135"/>
                  </a:lnTo>
                  <a:lnTo>
                    <a:pt x="13388112" y="2228431"/>
                  </a:lnTo>
                  <a:lnTo>
                    <a:pt x="13390804" y="2228558"/>
                  </a:lnTo>
                  <a:lnTo>
                    <a:pt x="13458343" y="2231453"/>
                  </a:lnTo>
                  <a:lnTo>
                    <a:pt x="12999619" y="2231364"/>
                  </a:lnTo>
                  <a:lnTo>
                    <a:pt x="12960693" y="2230729"/>
                  </a:lnTo>
                  <a:lnTo>
                    <a:pt x="12961099" y="2230717"/>
                  </a:lnTo>
                  <a:lnTo>
                    <a:pt x="12960655" y="2230717"/>
                  </a:lnTo>
                  <a:lnTo>
                    <a:pt x="12924955" y="2230247"/>
                  </a:lnTo>
                  <a:lnTo>
                    <a:pt x="12854280" y="2229523"/>
                  </a:lnTo>
                  <a:lnTo>
                    <a:pt x="12819279" y="2229281"/>
                  </a:lnTo>
                  <a:lnTo>
                    <a:pt x="12856490" y="2229281"/>
                  </a:lnTo>
                  <a:lnTo>
                    <a:pt x="12716815" y="2228837"/>
                  </a:lnTo>
                  <a:lnTo>
                    <a:pt x="11627422" y="2229281"/>
                  </a:lnTo>
                  <a:lnTo>
                    <a:pt x="12372086" y="2229281"/>
                  </a:lnTo>
                  <a:lnTo>
                    <a:pt x="12168734" y="2230247"/>
                  </a:lnTo>
                  <a:lnTo>
                    <a:pt x="12172696" y="2230247"/>
                  </a:lnTo>
                  <a:lnTo>
                    <a:pt x="12015267" y="2231161"/>
                  </a:lnTo>
                  <a:lnTo>
                    <a:pt x="12010885" y="2231161"/>
                  </a:lnTo>
                  <a:lnTo>
                    <a:pt x="11890337" y="2231885"/>
                  </a:lnTo>
                  <a:lnTo>
                    <a:pt x="11767769" y="2232596"/>
                  </a:lnTo>
                  <a:lnTo>
                    <a:pt x="11477777" y="2234209"/>
                  </a:lnTo>
                  <a:lnTo>
                    <a:pt x="11347475" y="2234819"/>
                  </a:lnTo>
                  <a:lnTo>
                    <a:pt x="11215053" y="2235352"/>
                  </a:lnTo>
                  <a:lnTo>
                    <a:pt x="11093742" y="2235771"/>
                  </a:lnTo>
                  <a:lnTo>
                    <a:pt x="11085690" y="2235771"/>
                  </a:lnTo>
                  <a:lnTo>
                    <a:pt x="11022254" y="2235949"/>
                  </a:lnTo>
                  <a:lnTo>
                    <a:pt x="11579644" y="2235949"/>
                  </a:lnTo>
                  <a:lnTo>
                    <a:pt x="11614912" y="2235771"/>
                  </a:lnTo>
                  <a:lnTo>
                    <a:pt x="11617706" y="2235771"/>
                  </a:lnTo>
                  <a:lnTo>
                    <a:pt x="12201906" y="2232406"/>
                  </a:lnTo>
                  <a:lnTo>
                    <a:pt x="12270918" y="2231885"/>
                  </a:lnTo>
                  <a:lnTo>
                    <a:pt x="12854661" y="2231885"/>
                  </a:lnTo>
                  <a:lnTo>
                    <a:pt x="12889586" y="2232190"/>
                  </a:lnTo>
                  <a:lnTo>
                    <a:pt x="12925374" y="2232596"/>
                  </a:lnTo>
                  <a:lnTo>
                    <a:pt x="13031013" y="2234209"/>
                  </a:lnTo>
                  <a:lnTo>
                    <a:pt x="13028968" y="2234209"/>
                  </a:lnTo>
                  <a:lnTo>
                    <a:pt x="13082461" y="2235352"/>
                  </a:lnTo>
                  <a:lnTo>
                    <a:pt x="13081699" y="2235352"/>
                  </a:lnTo>
                  <a:lnTo>
                    <a:pt x="13174853" y="2237892"/>
                  </a:lnTo>
                  <a:lnTo>
                    <a:pt x="13423329" y="2247950"/>
                  </a:lnTo>
                  <a:lnTo>
                    <a:pt x="12915608" y="2247849"/>
                  </a:lnTo>
                  <a:lnTo>
                    <a:pt x="12881547" y="2247404"/>
                  </a:lnTo>
                  <a:lnTo>
                    <a:pt x="12882004" y="2247392"/>
                  </a:lnTo>
                  <a:lnTo>
                    <a:pt x="12881521" y="2247392"/>
                  </a:lnTo>
                  <a:lnTo>
                    <a:pt x="12851371" y="2247061"/>
                  </a:lnTo>
                  <a:lnTo>
                    <a:pt x="12853911" y="2247061"/>
                  </a:lnTo>
                  <a:lnTo>
                    <a:pt x="12798895" y="2246541"/>
                  </a:lnTo>
                  <a:lnTo>
                    <a:pt x="12771476" y="2246312"/>
                  </a:lnTo>
                  <a:lnTo>
                    <a:pt x="12720777" y="2245995"/>
                  </a:lnTo>
                  <a:lnTo>
                    <a:pt x="12724003" y="2245995"/>
                  </a:lnTo>
                  <a:lnTo>
                    <a:pt x="12677254" y="2245766"/>
                  </a:lnTo>
                  <a:lnTo>
                    <a:pt x="12143550" y="2245766"/>
                  </a:lnTo>
                  <a:lnTo>
                    <a:pt x="12068810" y="2245995"/>
                  </a:lnTo>
                  <a:lnTo>
                    <a:pt x="12063311" y="2245995"/>
                  </a:lnTo>
                  <a:lnTo>
                    <a:pt x="11646967" y="2247392"/>
                  </a:lnTo>
                  <a:lnTo>
                    <a:pt x="11659616" y="2247392"/>
                  </a:lnTo>
                  <a:lnTo>
                    <a:pt x="11610404" y="2247569"/>
                  </a:lnTo>
                  <a:lnTo>
                    <a:pt x="11596726" y="2247569"/>
                  </a:lnTo>
                  <a:lnTo>
                    <a:pt x="11329035" y="2248458"/>
                  </a:lnTo>
                  <a:lnTo>
                    <a:pt x="11955310" y="2248458"/>
                  </a:lnTo>
                  <a:lnTo>
                    <a:pt x="12063832" y="2248065"/>
                  </a:lnTo>
                  <a:lnTo>
                    <a:pt x="12718326" y="2248065"/>
                  </a:lnTo>
                  <a:lnTo>
                    <a:pt x="12779591" y="2248458"/>
                  </a:lnTo>
                  <a:lnTo>
                    <a:pt x="12885547" y="2249538"/>
                  </a:lnTo>
                  <a:lnTo>
                    <a:pt x="12901498" y="2249741"/>
                  </a:lnTo>
                  <a:lnTo>
                    <a:pt x="12903899" y="2249741"/>
                  </a:lnTo>
                  <a:lnTo>
                    <a:pt x="12936982" y="2250236"/>
                  </a:lnTo>
                  <a:lnTo>
                    <a:pt x="12939421" y="2250236"/>
                  </a:lnTo>
                  <a:lnTo>
                    <a:pt x="13138341" y="2254466"/>
                  </a:lnTo>
                  <a:lnTo>
                    <a:pt x="15618155" y="2349462"/>
                  </a:lnTo>
                  <a:lnTo>
                    <a:pt x="15618155" y="2347391"/>
                  </a:lnTo>
                  <a:lnTo>
                    <a:pt x="13173126" y="2253361"/>
                  </a:lnTo>
                  <a:lnTo>
                    <a:pt x="13109855" y="2251608"/>
                  </a:lnTo>
                  <a:lnTo>
                    <a:pt x="13082969" y="2250935"/>
                  </a:lnTo>
                  <a:lnTo>
                    <a:pt x="13083781" y="2250935"/>
                  </a:lnTo>
                  <a:lnTo>
                    <a:pt x="13053098" y="2250236"/>
                  </a:lnTo>
                  <a:lnTo>
                    <a:pt x="13054051" y="2250236"/>
                  </a:lnTo>
                  <a:lnTo>
                    <a:pt x="12930899" y="2248065"/>
                  </a:lnTo>
                  <a:lnTo>
                    <a:pt x="12932994" y="2248065"/>
                  </a:lnTo>
                  <a:lnTo>
                    <a:pt x="13426300" y="2248065"/>
                  </a:lnTo>
                  <a:lnTo>
                    <a:pt x="15618155" y="2336736"/>
                  </a:lnTo>
                  <a:lnTo>
                    <a:pt x="15618155" y="2334412"/>
                  </a:lnTo>
                  <a:lnTo>
                    <a:pt x="13482320" y="2248065"/>
                  </a:lnTo>
                  <a:lnTo>
                    <a:pt x="13846150" y="2248065"/>
                  </a:lnTo>
                  <a:lnTo>
                    <a:pt x="15618155" y="2324023"/>
                  </a:lnTo>
                  <a:lnTo>
                    <a:pt x="15618155" y="2321941"/>
                  </a:lnTo>
                  <a:lnTo>
                    <a:pt x="13886472" y="2248065"/>
                  </a:lnTo>
                  <a:lnTo>
                    <a:pt x="13885926" y="2248052"/>
                  </a:lnTo>
                  <a:lnTo>
                    <a:pt x="13845413" y="2246325"/>
                  </a:lnTo>
                  <a:lnTo>
                    <a:pt x="13845413" y="2248039"/>
                  </a:lnTo>
                  <a:lnTo>
                    <a:pt x="13479640" y="2247963"/>
                  </a:lnTo>
                  <a:lnTo>
                    <a:pt x="13167881" y="2235352"/>
                  </a:lnTo>
                  <a:lnTo>
                    <a:pt x="13167614" y="2235352"/>
                  </a:lnTo>
                  <a:lnTo>
                    <a:pt x="13077038" y="2232901"/>
                  </a:lnTo>
                  <a:lnTo>
                    <a:pt x="13029984" y="2231885"/>
                  </a:lnTo>
                  <a:lnTo>
                    <a:pt x="13032346" y="2231885"/>
                  </a:lnTo>
                  <a:lnTo>
                    <a:pt x="13468706" y="2231885"/>
                  </a:lnTo>
                  <a:lnTo>
                    <a:pt x="13845413" y="2248039"/>
                  </a:lnTo>
                  <a:lnTo>
                    <a:pt x="13845413" y="2246325"/>
                  </a:lnTo>
                  <a:lnTo>
                    <a:pt x="13507225" y="2231885"/>
                  </a:lnTo>
                  <a:lnTo>
                    <a:pt x="13859002" y="2231885"/>
                  </a:lnTo>
                  <a:lnTo>
                    <a:pt x="15618155" y="2311425"/>
                  </a:lnTo>
                  <a:lnTo>
                    <a:pt x="15618155" y="2309241"/>
                  </a:lnTo>
                  <a:lnTo>
                    <a:pt x="13914323" y="2231885"/>
                  </a:lnTo>
                  <a:lnTo>
                    <a:pt x="14217993" y="2231885"/>
                  </a:lnTo>
                  <a:lnTo>
                    <a:pt x="15618155" y="2296312"/>
                  </a:lnTo>
                  <a:lnTo>
                    <a:pt x="15618155" y="2287054"/>
                  </a:lnTo>
                  <a:lnTo>
                    <a:pt x="14338173" y="2231885"/>
                  </a:lnTo>
                  <a:lnTo>
                    <a:pt x="14516646" y="2231885"/>
                  </a:lnTo>
                  <a:lnTo>
                    <a:pt x="15618155" y="2286203"/>
                  </a:lnTo>
                  <a:lnTo>
                    <a:pt x="15618155" y="2284171"/>
                  </a:lnTo>
                  <a:lnTo>
                    <a:pt x="14558251" y="2231885"/>
                  </a:lnTo>
                  <a:lnTo>
                    <a:pt x="15739326" y="223188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03475" y="3651961"/>
            <a:ext cx="4482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23E00"/>
                </a:solidFill>
                <a:latin typeface="Microsoft JhengHei"/>
                <a:cs typeface="Microsoft JhengHei"/>
              </a:rPr>
              <a:t>05.03</a:t>
            </a:r>
            <a:r>
              <a:rPr sz="2800" b="1" spc="-20" dirty="0">
                <a:solidFill>
                  <a:srgbClr val="923E00"/>
                </a:solidFill>
                <a:latin typeface="Microsoft JhengHei"/>
                <a:cs typeface="Microsoft JhengHei"/>
              </a:rPr>
              <a:t> (星期日) </a:t>
            </a:r>
            <a:r>
              <a:rPr sz="2800" b="1" spc="-10" dirty="0">
                <a:solidFill>
                  <a:srgbClr val="923E00"/>
                </a:solidFill>
                <a:latin typeface="Microsoft JhengHei"/>
                <a:cs typeface="Microsoft JhengHei"/>
              </a:rPr>
              <a:t>14:00-</a:t>
            </a:r>
            <a:r>
              <a:rPr lang="en-US" altLang="zh-TW" sz="2800" b="1" spc="-10" dirty="0">
                <a:solidFill>
                  <a:srgbClr val="923E00"/>
                </a:solidFill>
                <a:latin typeface="Microsoft JhengHei"/>
                <a:cs typeface="Microsoft JhengHei"/>
              </a:rPr>
              <a:t>19</a:t>
            </a:r>
            <a:r>
              <a:rPr sz="2800" b="1" spc="-10" dirty="0">
                <a:solidFill>
                  <a:srgbClr val="923E00"/>
                </a:solidFill>
                <a:latin typeface="Microsoft JhengHei"/>
                <a:cs typeface="Microsoft JhengHei"/>
              </a:rPr>
              <a:t>:00</a:t>
            </a:r>
            <a:endParaRPr sz="2800" dirty="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62404" y="1242834"/>
            <a:ext cx="2749550" cy="708025"/>
          </a:xfrm>
          <a:prstGeom prst="rect">
            <a:avLst/>
          </a:prstGeom>
          <a:ln w="9525">
            <a:solidFill>
              <a:srgbClr val="FF8427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285"/>
              </a:spcBef>
            </a:pPr>
            <a:r>
              <a:rPr sz="4000" b="0" spc="-45" dirty="0">
                <a:solidFill>
                  <a:srgbClr val="FF8427"/>
                </a:solidFill>
                <a:latin typeface="Microsoft JhengHei"/>
                <a:cs typeface="Microsoft JhengHei"/>
              </a:rPr>
              <a:t>淡海日與夜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57400" y="1950669"/>
            <a:ext cx="6648450" cy="1200785"/>
          </a:xfrm>
          <a:custGeom>
            <a:avLst/>
            <a:gdLst/>
            <a:ahLst/>
            <a:cxnLst/>
            <a:rect l="l" t="t" r="r" b="b"/>
            <a:pathLst>
              <a:path w="6648450" h="1200785">
                <a:moveTo>
                  <a:pt x="6647942" y="0"/>
                </a:moveTo>
                <a:lnTo>
                  <a:pt x="0" y="0"/>
                </a:lnTo>
                <a:lnTo>
                  <a:pt x="0" y="1200327"/>
                </a:lnTo>
                <a:lnTo>
                  <a:pt x="6647942" y="1200327"/>
                </a:lnTo>
                <a:lnTo>
                  <a:pt x="6647942" y="0"/>
                </a:lnTo>
                <a:close/>
              </a:path>
            </a:pathLst>
          </a:custGeom>
          <a:solidFill>
            <a:srgbClr val="FF8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36267" y="1967306"/>
            <a:ext cx="64287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我和大橋在一起</a:t>
            </a:r>
            <a:endParaRPr sz="720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14459" y="6011680"/>
            <a:ext cx="5306695" cy="666115"/>
            <a:chOff x="3014459" y="6011680"/>
            <a:chExt cx="5306695" cy="666115"/>
          </a:xfrm>
        </p:grpSpPr>
        <p:sp>
          <p:nvSpPr>
            <p:cNvPr id="11" name="object 11"/>
            <p:cNvSpPr/>
            <p:nvPr/>
          </p:nvSpPr>
          <p:spPr>
            <a:xfrm>
              <a:off x="3014459" y="6013970"/>
              <a:ext cx="1432560" cy="372745"/>
            </a:xfrm>
            <a:custGeom>
              <a:avLst/>
              <a:gdLst/>
              <a:ahLst/>
              <a:cxnLst/>
              <a:rect l="l" t="t" r="r" b="b"/>
              <a:pathLst>
                <a:path w="1432560" h="372745">
                  <a:moveTo>
                    <a:pt x="74117" y="164020"/>
                  </a:moveTo>
                  <a:lnTo>
                    <a:pt x="60096" y="148488"/>
                  </a:lnTo>
                  <a:lnTo>
                    <a:pt x="45072" y="133388"/>
                  </a:lnTo>
                  <a:lnTo>
                    <a:pt x="29451" y="119176"/>
                  </a:lnTo>
                  <a:lnTo>
                    <a:pt x="13131" y="105727"/>
                  </a:lnTo>
                  <a:lnTo>
                    <a:pt x="0" y="120853"/>
                  </a:lnTo>
                  <a:lnTo>
                    <a:pt x="16408" y="134226"/>
                  </a:lnTo>
                  <a:lnTo>
                    <a:pt x="32004" y="148488"/>
                  </a:lnTo>
                  <a:lnTo>
                    <a:pt x="46761" y="163614"/>
                  </a:lnTo>
                  <a:lnTo>
                    <a:pt x="60642" y="179565"/>
                  </a:lnTo>
                  <a:lnTo>
                    <a:pt x="74117" y="164020"/>
                  </a:lnTo>
                  <a:close/>
                </a:path>
                <a:path w="1432560" h="372745">
                  <a:moveTo>
                    <a:pt x="74523" y="218655"/>
                  </a:moveTo>
                  <a:lnTo>
                    <a:pt x="57873" y="210718"/>
                  </a:lnTo>
                  <a:lnTo>
                    <a:pt x="46393" y="248081"/>
                  </a:lnTo>
                  <a:lnTo>
                    <a:pt x="33858" y="285115"/>
                  </a:lnTo>
                  <a:lnTo>
                    <a:pt x="20281" y="321792"/>
                  </a:lnTo>
                  <a:lnTo>
                    <a:pt x="5651" y="358076"/>
                  </a:lnTo>
                  <a:lnTo>
                    <a:pt x="22910" y="367080"/>
                  </a:lnTo>
                  <a:lnTo>
                    <a:pt x="36677" y="331673"/>
                  </a:lnTo>
                  <a:lnTo>
                    <a:pt x="49872" y="295173"/>
                  </a:lnTo>
                  <a:lnTo>
                    <a:pt x="62496" y="257517"/>
                  </a:lnTo>
                  <a:lnTo>
                    <a:pt x="74523" y="218655"/>
                  </a:lnTo>
                  <a:close/>
                </a:path>
                <a:path w="1432560" h="372745">
                  <a:moveTo>
                    <a:pt x="83731" y="65239"/>
                  </a:moveTo>
                  <a:lnTo>
                    <a:pt x="69583" y="49517"/>
                  </a:lnTo>
                  <a:lnTo>
                    <a:pt x="54711" y="34582"/>
                  </a:lnTo>
                  <a:lnTo>
                    <a:pt x="39128" y="20370"/>
                  </a:lnTo>
                  <a:lnTo>
                    <a:pt x="22834" y="6896"/>
                  </a:lnTo>
                  <a:lnTo>
                    <a:pt x="9359" y="22072"/>
                  </a:lnTo>
                  <a:lnTo>
                    <a:pt x="25654" y="35585"/>
                  </a:lnTo>
                  <a:lnTo>
                    <a:pt x="41211" y="49898"/>
                  </a:lnTo>
                  <a:lnTo>
                    <a:pt x="56007" y="64960"/>
                  </a:lnTo>
                  <a:lnTo>
                    <a:pt x="70002" y="80759"/>
                  </a:lnTo>
                  <a:lnTo>
                    <a:pt x="83489" y="65239"/>
                  </a:lnTo>
                  <a:lnTo>
                    <a:pt x="83731" y="65239"/>
                  </a:lnTo>
                  <a:close/>
                </a:path>
                <a:path w="1432560" h="372745">
                  <a:moveTo>
                    <a:pt x="137121" y="270827"/>
                  </a:moveTo>
                  <a:lnTo>
                    <a:pt x="131876" y="253072"/>
                  </a:lnTo>
                  <a:lnTo>
                    <a:pt x="126085" y="235559"/>
                  </a:lnTo>
                  <a:lnTo>
                    <a:pt x="119748" y="218224"/>
                  </a:lnTo>
                  <a:lnTo>
                    <a:pt x="112864" y="201104"/>
                  </a:lnTo>
                  <a:lnTo>
                    <a:pt x="97701" y="208445"/>
                  </a:lnTo>
                  <a:lnTo>
                    <a:pt x="104394" y="225818"/>
                  </a:lnTo>
                  <a:lnTo>
                    <a:pt x="110540" y="243382"/>
                  </a:lnTo>
                  <a:lnTo>
                    <a:pt x="116116" y="260997"/>
                  </a:lnTo>
                  <a:lnTo>
                    <a:pt x="121221" y="279019"/>
                  </a:lnTo>
                  <a:lnTo>
                    <a:pt x="137121" y="270827"/>
                  </a:lnTo>
                  <a:close/>
                </a:path>
                <a:path w="1432560" h="372745">
                  <a:moveTo>
                    <a:pt x="139890" y="89268"/>
                  </a:moveTo>
                  <a:lnTo>
                    <a:pt x="133781" y="70396"/>
                  </a:lnTo>
                  <a:lnTo>
                    <a:pt x="126987" y="51790"/>
                  </a:lnTo>
                  <a:lnTo>
                    <a:pt x="119494" y="33451"/>
                  </a:lnTo>
                  <a:lnTo>
                    <a:pt x="111315" y="15405"/>
                  </a:lnTo>
                  <a:lnTo>
                    <a:pt x="95415" y="22745"/>
                  </a:lnTo>
                  <a:lnTo>
                    <a:pt x="103428" y="40563"/>
                  </a:lnTo>
                  <a:lnTo>
                    <a:pt x="111137" y="59499"/>
                  </a:lnTo>
                  <a:lnTo>
                    <a:pt x="117970" y="78270"/>
                  </a:lnTo>
                  <a:lnTo>
                    <a:pt x="124117" y="97332"/>
                  </a:lnTo>
                  <a:lnTo>
                    <a:pt x="139890" y="89433"/>
                  </a:lnTo>
                  <a:lnTo>
                    <a:pt x="139890" y="89268"/>
                  </a:lnTo>
                  <a:close/>
                </a:path>
                <a:path w="1432560" h="372745">
                  <a:moveTo>
                    <a:pt x="286931" y="206844"/>
                  </a:moveTo>
                  <a:lnTo>
                    <a:pt x="270344" y="199504"/>
                  </a:lnTo>
                  <a:lnTo>
                    <a:pt x="264223" y="218224"/>
                  </a:lnTo>
                  <a:lnTo>
                    <a:pt x="256832" y="236296"/>
                  </a:lnTo>
                  <a:lnTo>
                    <a:pt x="248119" y="253873"/>
                  </a:lnTo>
                  <a:lnTo>
                    <a:pt x="238137" y="270827"/>
                  </a:lnTo>
                  <a:lnTo>
                    <a:pt x="253707" y="281025"/>
                  </a:lnTo>
                  <a:lnTo>
                    <a:pt x="263906" y="263334"/>
                  </a:lnTo>
                  <a:lnTo>
                    <a:pt x="272872" y="245033"/>
                  </a:lnTo>
                  <a:lnTo>
                    <a:pt x="280555" y="226187"/>
                  </a:lnTo>
                  <a:lnTo>
                    <a:pt x="286931" y="206844"/>
                  </a:lnTo>
                  <a:close/>
                </a:path>
                <a:path w="1432560" h="372745">
                  <a:moveTo>
                    <a:pt x="287997" y="20523"/>
                  </a:moveTo>
                  <a:lnTo>
                    <a:pt x="271360" y="13182"/>
                  </a:lnTo>
                  <a:lnTo>
                    <a:pt x="265252" y="32524"/>
                  </a:lnTo>
                  <a:lnTo>
                    <a:pt x="257848" y="51384"/>
                  </a:lnTo>
                  <a:lnTo>
                    <a:pt x="249161" y="69684"/>
                  </a:lnTo>
                  <a:lnTo>
                    <a:pt x="239217" y="87376"/>
                  </a:lnTo>
                  <a:lnTo>
                    <a:pt x="254787" y="97548"/>
                  </a:lnTo>
                  <a:lnTo>
                    <a:pt x="264972" y="79133"/>
                  </a:lnTo>
                  <a:lnTo>
                    <a:pt x="273913" y="60121"/>
                  </a:lnTo>
                  <a:lnTo>
                    <a:pt x="281444" y="40982"/>
                  </a:lnTo>
                  <a:lnTo>
                    <a:pt x="281520" y="40767"/>
                  </a:lnTo>
                  <a:lnTo>
                    <a:pt x="281609" y="40563"/>
                  </a:lnTo>
                  <a:lnTo>
                    <a:pt x="287997" y="20523"/>
                  </a:lnTo>
                  <a:close/>
                </a:path>
                <a:path w="1432560" h="372745">
                  <a:moveTo>
                    <a:pt x="302158" y="166687"/>
                  </a:moveTo>
                  <a:lnTo>
                    <a:pt x="251333" y="127723"/>
                  </a:lnTo>
                  <a:lnTo>
                    <a:pt x="196291" y="94932"/>
                  </a:lnTo>
                  <a:lnTo>
                    <a:pt x="199707" y="81610"/>
                  </a:lnTo>
                  <a:lnTo>
                    <a:pt x="202171" y="68097"/>
                  </a:lnTo>
                  <a:lnTo>
                    <a:pt x="203682" y="54470"/>
                  </a:lnTo>
                  <a:lnTo>
                    <a:pt x="204228" y="40982"/>
                  </a:lnTo>
                  <a:lnTo>
                    <a:pt x="204241" y="0"/>
                  </a:lnTo>
                  <a:lnTo>
                    <a:pt x="185572" y="0"/>
                  </a:lnTo>
                  <a:lnTo>
                    <a:pt x="185559" y="40982"/>
                  </a:lnTo>
                  <a:lnTo>
                    <a:pt x="183807" y="63703"/>
                  </a:lnTo>
                  <a:lnTo>
                    <a:pt x="172910" y="103149"/>
                  </a:lnTo>
                  <a:lnTo>
                    <a:pt x="149860" y="133527"/>
                  </a:lnTo>
                  <a:lnTo>
                    <a:pt x="110134" y="156794"/>
                  </a:lnTo>
                  <a:lnTo>
                    <a:pt x="84162" y="166090"/>
                  </a:lnTo>
                  <a:lnTo>
                    <a:pt x="94538" y="184442"/>
                  </a:lnTo>
                  <a:lnTo>
                    <a:pt x="144068" y="162509"/>
                  </a:lnTo>
                  <a:lnTo>
                    <a:pt x="177292" y="133870"/>
                  </a:lnTo>
                  <a:lnTo>
                    <a:pt x="177393" y="133527"/>
                  </a:lnTo>
                  <a:lnTo>
                    <a:pt x="182079" y="127127"/>
                  </a:lnTo>
                  <a:lnTo>
                    <a:pt x="186245" y="120192"/>
                  </a:lnTo>
                  <a:lnTo>
                    <a:pt x="189687" y="112852"/>
                  </a:lnTo>
                  <a:lnTo>
                    <a:pt x="216954" y="128524"/>
                  </a:lnTo>
                  <a:lnTo>
                    <a:pt x="243230" y="145961"/>
                  </a:lnTo>
                  <a:lnTo>
                    <a:pt x="268185" y="164947"/>
                  </a:lnTo>
                  <a:lnTo>
                    <a:pt x="291769" y="185432"/>
                  </a:lnTo>
                  <a:lnTo>
                    <a:pt x="302158" y="166687"/>
                  </a:lnTo>
                  <a:close/>
                </a:path>
                <a:path w="1432560" h="372745">
                  <a:moveTo>
                    <a:pt x="311772" y="347980"/>
                  </a:moveTo>
                  <a:lnTo>
                    <a:pt x="266827" y="326402"/>
                  </a:lnTo>
                  <a:lnTo>
                    <a:pt x="233489" y="297446"/>
                  </a:lnTo>
                  <a:lnTo>
                    <a:pt x="211861" y="261480"/>
                  </a:lnTo>
                  <a:lnTo>
                    <a:pt x="211645" y="261124"/>
                  </a:lnTo>
                  <a:lnTo>
                    <a:pt x="211569" y="260997"/>
                  </a:lnTo>
                  <a:lnTo>
                    <a:pt x="201142" y="217055"/>
                  </a:lnTo>
                  <a:lnTo>
                    <a:pt x="202145" y="196240"/>
                  </a:lnTo>
                  <a:lnTo>
                    <a:pt x="202145" y="165290"/>
                  </a:lnTo>
                  <a:lnTo>
                    <a:pt x="183489" y="164947"/>
                  </a:lnTo>
                  <a:lnTo>
                    <a:pt x="183464" y="196240"/>
                  </a:lnTo>
                  <a:lnTo>
                    <a:pt x="181686" y="223888"/>
                  </a:lnTo>
                  <a:lnTo>
                    <a:pt x="170256" y="271576"/>
                  </a:lnTo>
                  <a:lnTo>
                    <a:pt x="146367" y="308140"/>
                  </a:lnTo>
                  <a:lnTo>
                    <a:pt x="105359" y="336257"/>
                  </a:lnTo>
                  <a:lnTo>
                    <a:pt x="78638" y="347535"/>
                  </a:lnTo>
                  <a:lnTo>
                    <a:pt x="89014" y="366344"/>
                  </a:lnTo>
                  <a:lnTo>
                    <a:pt x="140195" y="340563"/>
                  </a:lnTo>
                  <a:lnTo>
                    <a:pt x="174459" y="306311"/>
                  </a:lnTo>
                  <a:lnTo>
                    <a:pt x="193865" y="261480"/>
                  </a:lnTo>
                  <a:lnTo>
                    <a:pt x="209194" y="295173"/>
                  </a:lnTo>
                  <a:lnTo>
                    <a:pt x="232003" y="324015"/>
                  </a:lnTo>
                  <a:lnTo>
                    <a:pt x="262293" y="347980"/>
                  </a:lnTo>
                  <a:lnTo>
                    <a:pt x="300062" y="367080"/>
                  </a:lnTo>
                  <a:lnTo>
                    <a:pt x="311454" y="347980"/>
                  </a:lnTo>
                  <a:lnTo>
                    <a:pt x="311772" y="347980"/>
                  </a:lnTo>
                  <a:close/>
                </a:path>
                <a:path w="1432560" h="372745">
                  <a:moveTo>
                    <a:pt x="445681" y="165481"/>
                  </a:moveTo>
                  <a:lnTo>
                    <a:pt x="431533" y="149656"/>
                  </a:lnTo>
                  <a:lnTo>
                    <a:pt x="416648" y="134505"/>
                  </a:lnTo>
                  <a:lnTo>
                    <a:pt x="401053" y="120078"/>
                  </a:lnTo>
                  <a:lnTo>
                    <a:pt x="384771" y="106387"/>
                  </a:lnTo>
                  <a:lnTo>
                    <a:pt x="371297" y="121462"/>
                  </a:lnTo>
                  <a:lnTo>
                    <a:pt x="387743" y="135166"/>
                  </a:lnTo>
                  <a:lnTo>
                    <a:pt x="403453" y="149656"/>
                  </a:lnTo>
                  <a:lnTo>
                    <a:pt x="418401" y="164934"/>
                  </a:lnTo>
                  <a:lnTo>
                    <a:pt x="432549" y="180962"/>
                  </a:lnTo>
                  <a:lnTo>
                    <a:pt x="445681" y="165481"/>
                  </a:lnTo>
                  <a:close/>
                </a:path>
                <a:path w="1432560" h="372745">
                  <a:moveTo>
                    <a:pt x="450875" y="220522"/>
                  </a:moveTo>
                  <a:lnTo>
                    <a:pt x="434301" y="212788"/>
                  </a:lnTo>
                  <a:lnTo>
                    <a:pt x="421335" y="249707"/>
                  </a:lnTo>
                  <a:lnTo>
                    <a:pt x="407263" y="286207"/>
                  </a:lnTo>
                  <a:lnTo>
                    <a:pt x="392087" y="322262"/>
                  </a:lnTo>
                  <a:lnTo>
                    <a:pt x="375805" y="357873"/>
                  </a:lnTo>
                  <a:lnTo>
                    <a:pt x="393458" y="366890"/>
                  </a:lnTo>
                  <a:lnTo>
                    <a:pt x="409257" y="330860"/>
                  </a:lnTo>
                  <a:lnTo>
                    <a:pt x="424091" y="294449"/>
                  </a:lnTo>
                  <a:lnTo>
                    <a:pt x="437972" y="257670"/>
                  </a:lnTo>
                  <a:lnTo>
                    <a:pt x="450875" y="220522"/>
                  </a:lnTo>
                  <a:close/>
                </a:path>
                <a:path w="1432560" h="372745">
                  <a:moveTo>
                    <a:pt x="455383" y="66852"/>
                  </a:moveTo>
                  <a:lnTo>
                    <a:pt x="441109" y="51193"/>
                  </a:lnTo>
                  <a:lnTo>
                    <a:pt x="426034" y="36283"/>
                  </a:lnTo>
                  <a:lnTo>
                    <a:pt x="410210" y="22148"/>
                  </a:lnTo>
                  <a:lnTo>
                    <a:pt x="393661" y="8839"/>
                  </a:lnTo>
                  <a:lnTo>
                    <a:pt x="380187" y="23914"/>
                  </a:lnTo>
                  <a:lnTo>
                    <a:pt x="396875" y="37325"/>
                  </a:lnTo>
                  <a:lnTo>
                    <a:pt x="412800" y="51600"/>
                  </a:lnTo>
                  <a:lnTo>
                    <a:pt x="427939" y="66700"/>
                  </a:lnTo>
                  <a:lnTo>
                    <a:pt x="442252" y="82588"/>
                  </a:lnTo>
                  <a:lnTo>
                    <a:pt x="455383" y="67068"/>
                  </a:lnTo>
                  <a:lnTo>
                    <a:pt x="455383" y="66852"/>
                  </a:lnTo>
                  <a:close/>
                </a:path>
                <a:path w="1432560" h="372745">
                  <a:moveTo>
                    <a:pt x="682345" y="334530"/>
                  </a:moveTo>
                  <a:lnTo>
                    <a:pt x="584085" y="334530"/>
                  </a:lnTo>
                  <a:lnTo>
                    <a:pt x="584085" y="49555"/>
                  </a:lnTo>
                  <a:lnTo>
                    <a:pt x="670610" y="49555"/>
                  </a:lnTo>
                  <a:lnTo>
                    <a:pt x="670610" y="49276"/>
                  </a:lnTo>
                  <a:lnTo>
                    <a:pt x="670610" y="28308"/>
                  </a:lnTo>
                  <a:lnTo>
                    <a:pt x="476885" y="28308"/>
                  </a:lnTo>
                  <a:lnTo>
                    <a:pt x="476885" y="49555"/>
                  </a:lnTo>
                  <a:lnTo>
                    <a:pt x="565823" y="49428"/>
                  </a:lnTo>
                  <a:lnTo>
                    <a:pt x="565823" y="334530"/>
                  </a:lnTo>
                  <a:lnTo>
                    <a:pt x="459968" y="334530"/>
                  </a:lnTo>
                  <a:lnTo>
                    <a:pt x="459968" y="355739"/>
                  </a:lnTo>
                  <a:lnTo>
                    <a:pt x="682345" y="355739"/>
                  </a:lnTo>
                  <a:lnTo>
                    <a:pt x="682345" y="334530"/>
                  </a:lnTo>
                  <a:close/>
                </a:path>
                <a:path w="1432560" h="372745">
                  <a:moveTo>
                    <a:pt x="1056347" y="351739"/>
                  </a:moveTo>
                  <a:lnTo>
                    <a:pt x="1015771" y="318325"/>
                  </a:lnTo>
                  <a:lnTo>
                    <a:pt x="980973" y="279565"/>
                  </a:lnTo>
                  <a:lnTo>
                    <a:pt x="951992" y="235458"/>
                  </a:lnTo>
                  <a:lnTo>
                    <a:pt x="928801" y="186004"/>
                  </a:lnTo>
                  <a:lnTo>
                    <a:pt x="911402" y="131203"/>
                  </a:lnTo>
                  <a:lnTo>
                    <a:pt x="1050112" y="131203"/>
                  </a:lnTo>
                  <a:lnTo>
                    <a:pt x="1050112" y="109169"/>
                  </a:lnTo>
                  <a:lnTo>
                    <a:pt x="903427" y="109169"/>
                  </a:lnTo>
                  <a:lnTo>
                    <a:pt x="905764" y="88582"/>
                  </a:lnTo>
                  <a:lnTo>
                    <a:pt x="908367" y="47218"/>
                  </a:lnTo>
                  <a:lnTo>
                    <a:pt x="908646" y="381"/>
                  </a:lnTo>
                  <a:lnTo>
                    <a:pt x="889939" y="381"/>
                  </a:lnTo>
                  <a:lnTo>
                    <a:pt x="889939" y="31305"/>
                  </a:lnTo>
                  <a:lnTo>
                    <a:pt x="888453" y="70319"/>
                  </a:lnTo>
                  <a:lnTo>
                    <a:pt x="884770" y="109169"/>
                  </a:lnTo>
                  <a:lnTo>
                    <a:pt x="748474" y="109169"/>
                  </a:lnTo>
                  <a:lnTo>
                    <a:pt x="748474" y="131203"/>
                  </a:lnTo>
                  <a:lnTo>
                    <a:pt x="881621" y="131203"/>
                  </a:lnTo>
                  <a:lnTo>
                    <a:pt x="870356" y="180886"/>
                  </a:lnTo>
                  <a:lnTo>
                    <a:pt x="854265" y="225526"/>
                  </a:lnTo>
                  <a:lnTo>
                    <a:pt x="833335" y="265137"/>
                  </a:lnTo>
                  <a:lnTo>
                    <a:pt x="807554" y="299720"/>
                  </a:lnTo>
                  <a:lnTo>
                    <a:pt x="776947" y="329285"/>
                  </a:lnTo>
                  <a:lnTo>
                    <a:pt x="741502" y="353809"/>
                  </a:lnTo>
                  <a:lnTo>
                    <a:pt x="753249" y="372148"/>
                  </a:lnTo>
                  <a:lnTo>
                    <a:pt x="789216" y="346341"/>
                  </a:lnTo>
                  <a:lnTo>
                    <a:pt x="820445" y="315671"/>
                  </a:lnTo>
                  <a:lnTo>
                    <a:pt x="846924" y="280123"/>
                  </a:lnTo>
                  <a:lnTo>
                    <a:pt x="868667" y="239712"/>
                  </a:lnTo>
                  <a:lnTo>
                    <a:pt x="885659" y="194437"/>
                  </a:lnTo>
                  <a:lnTo>
                    <a:pt x="897915" y="144272"/>
                  </a:lnTo>
                  <a:lnTo>
                    <a:pt x="912545" y="191325"/>
                  </a:lnTo>
                  <a:lnTo>
                    <a:pt x="931125" y="234619"/>
                  </a:lnTo>
                  <a:lnTo>
                    <a:pt x="953668" y="274116"/>
                  </a:lnTo>
                  <a:lnTo>
                    <a:pt x="980160" y="309803"/>
                  </a:lnTo>
                  <a:lnTo>
                    <a:pt x="1010589" y="341668"/>
                  </a:lnTo>
                  <a:lnTo>
                    <a:pt x="1044943" y="369684"/>
                  </a:lnTo>
                  <a:lnTo>
                    <a:pt x="1056347" y="351739"/>
                  </a:lnTo>
                  <a:close/>
                </a:path>
                <a:path w="1432560" h="372745">
                  <a:moveTo>
                    <a:pt x="1233944" y="207048"/>
                  </a:moveTo>
                  <a:lnTo>
                    <a:pt x="1221740" y="186309"/>
                  </a:lnTo>
                  <a:lnTo>
                    <a:pt x="1210056" y="167411"/>
                  </a:lnTo>
                  <a:lnTo>
                    <a:pt x="1202715" y="156083"/>
                  </a:lnTo>
                  <a:lnTo>
                    <a:pt x="1202194" y="155282"/>
                  </a:lnTo>
                  <a:lnTo>
                    <a:pt x="1198321" y="149313"/>
                  </a:lnTo>
                  <a:lnTo>
                    <a:pt x="1186802" y="132461"/>
                  </a:lnTo>
                  <a:lnTo>
                    <a:pt x="1186802" y="103505"/>
                  </a:lnTo>
                  <a:lnTo>
                    <a:pt x="1225740" y="103505"/>
                  </a:lnTo>
                  <a:lnTo>
                    <a:pt x="1225740" y="81927"/>
                  </a:lnTo>
                  <a:lnTo>
                    <a:pt x="1186980" y="81927"/>
                  </a:lnTo>
                  <a:lnTo>
                    <a:pt x="1186980" y="0"/>
                  </a:lnTo>
                  <a:lnTo>
                    <a:pt x="1168603" y="0"/>
                  </a:lnTo>
                  <a:lnTo>
                    <a:pt x="1168603" y="81927"/>
                  </a:lnTo>
                  <a:lnTo>
                    <a:pt x="1120736" y="81927"/>
                  </a:lnTo>
                  <a:lnTo>
                    <a:pt x="1120736" y="103505"/>
                  </a:lnTo>
                  <a:lnTo>
                    <a:pt x="1168488" y="103505"/>
                  </a:lnTo>
                  <a:lnTo>
                    <a:pt x="1159802" y="142024"/>
                  </a:lnTo>
                  <a:lnTo>
                    <a:pt x="1147686" y="179539"/>
                  </a:lnTo>
                  <a:lnTo>
                    <a:pt x="1132230" y="215849"/>
                  </a:lnTo>
                  <a:lnTo>
                    <a:pt x="1113485" y="250672"/>
                  </a:lnTo>
                  <a:lnTo>
                    <a:pt x="1121410" y="274294"/>
                  </a:lnTo>
                  <a:lnTo>
                    <a:pt x="1148880" y="216281"/>
                  </a:lnTo>
                  <a:lnTo>
                    <a:pt x="1168603" y="155282"/>
                  </a:lnTo>
                  <a:lnTo>
                    <a:pt x="1168603" y="370078"/>
                  </a:lnTo>
                  <a:lnTo>
                    <a:pt x="1186802" y="370078"/>
                  </a:lnTo>
                  <a:lnTo>
                    <a:pt x="1186916" y="156083"/>
                  </a:lnTo>
                  <a:lnTo>
                    <a:pt x="1195031" y="170065"/>
                  </a:lnTo>
                  <a:lnTo>
                    <a:pt x="1203680" y="186105"/>
                  </a:lnTo>
                  <a:lnTo>
                    <a:pt x="1213192" y="204762"/>
                  </a:lnTo>
                  <a:lnTo>
                    <a:pt x="1223264" y="225386"/>
                  </a:lnTo>
                  <a:lnTo>
                    <a:pt x="1233944" y="207048"/>
                  </a:lnTo>
                  <a:close/>
                </a:path>
                <a:path w="1432560" h="372745">
                  <a:moveTo>
                    <a:pt x="1364957" y="259219"/>
                  </a:moveTo>
                  <a:lnTo>
                    <a:pt x="1349730" y="259219"/>
                  </a:lnTo>
                  <a:lnTo>
                    <a:pt x="1349730" y="275958"/>
                  </a:lnTo>
                  <a:lnTo>
                    <a:pt x="1349730" y="311442"/>
                  </a:lnTo>
                  <a:lnTo>
                    <a:pt x="1305128" y="311442"/>
                  </a:lnTo>
                  <a:lnTo>
                    <a:pt x="1305128" y="275958"/>
                  </a:lnTo>
                  <a:lnTo>
                    <a:pt x="1349730" y="275958"/>
                  </a:lnTo>
                  <a:lnTo>
                    <a:pt x="1349730" y="259219"/>
                  </a:lnTo>
                  <a:lnTo>
                    <a:pt x="1289900" y="259219"/>
                  </a:lnTo>
                  <a:lnTo>
                    <a:pt x="1289900" y="328129"/>
                  </a:lnTo>
                  <a:lnTo>
                    <a:pt x="1364957" y="328129"/>
                  </a:lnTo>
                  <a:lnTo>
                    <a:pt x="1364957" y="311442"/>
                  </a:lnTo>
                  <a:lnTo>
                    <a:pt x="1364957" y="275958"/>
                  </a:lnTo>
                  <a:lnTo>
                    <a:pt x="1364957" y="259219"/>
                  </a:lnTo>
                  <a:close/>
                </a:path>
                <a:path w="1432560" h="372745">
                  <a:moveTo>
                    <a:pt x="1411198" y="214388"/>
                  </a:moveTo>
                  <a:lnTo>
                    <a:pt x="1244561" y="214388"/>
                  </a:lnTo>
                  <a:lnTo>
                    <a:pt x="1244561" y="371348"/>
                  </a:lnTo>
                  <a:lnTo>
                    <a:pt x="1261872" y="371348"/>
                  </a:lnTo>
                  <a:lnTo>
                    <a:pt x="1261872" y="233133"/>
                  </a:lnTo>
                  <a:lnTo>
                    <a:pt x="1393672" y="233133"/>
                  </a:lnTo>
                  <a:lnTo>
                    <a:pt x="1393672" y="348538"/>
                  </a:lnTo>
                  <a:lnTo>
                    <a:pt x="1389507" y="353809"/>
                  </a:lnTo>
                  <a:lnTo>
                    <a:pt x="1381201" y="353809"/>
                  </a:lnTo>
                  <a:lnTo>
                    <a:pt x="1355242" y="353009"/>
                  </a:lnTo>
                  <a:lnTo>
                    <a:pt x="1359369" y="371348"/>
                  </a:lnTo>
                  <a:lnTo>
                    <a:pt x="1359458" y="371754"/>
                  </a:lnTo>
                  <a:lnTo>
                    <a:pt x="1386928" y="371754"/>
                  </a:lnTo>
                  <a:lnTo>
                    <a:pt x="1411198" y="342798"/>
                  </a:lnTo>
                  <a:lnTo>
                    <a:pt x="1411198" y="233133"/>
                  </a:lnTo>
                  <a:lnTo>
                    <a:pt x="1411198" y="214388"/>
                  </a:lnTo>
                  <a:close/>
                </a:path>
                <a:path w="1432560" h="372745">
                  <a:moveTo>
                    <a:pt x="1432102" y="144272"/>
                  </a:moveTo>
                  <a:lnTo>
                    <a:pt x="1412443" y="134137"/>
                  </a:lnTo>
                  <a:lnTo>
                    <a:pt x="1408938" y="131597"/>
                  </a:lnTo>
                  <a:lnTo>
                    <a:pt x="1395984" y="122262"/>
                  </a:lnTo>
                  <a:lnTo>
                    <a:pt x="1394637" y="121285"/>
                  </a:lnTo>
                  <a:lnTo>
                    <a:pt x="1378940" y="105968"/>
                  </a:lnTo>
                  <a:lnTo>
                    <a:pt x="1370749" y="95186"/>
                  </a:lnTo>
                  <a:lnTo>
                    <a:pt x="1370749" y="122262"/>
                  </a:lnTo>
                  <a:lnTo>
                    <a:pt x="1364005" y="122262"/>
                  </a:lnTo>
                  <a:lnTo>
                    <a:pt x="1364005" y="171157"/>
                  </a:lnTo>
                  <a:lnTo>
                    <a:pt x="1289900" y="171157"/>
                  </a:lnTo>
                  <a:lnTo>
                    <a:pt x="1289900" y="138531"/>
                  </a:lnTo>
                  <a:lnTo>
                    <a:pt x="1363891" y="138531"/>
                  </a:lnTo>
                  <a:lnTo>
                    <a:pt x="1364005" y="171157"/>
                  </a:lnTo>
                  <a:lnTo>
                    <a:pt x="1364005" y="122262"/>
                  </a:lnTo>
                  <a:lnTo>
                    <a:pt x="1285074" y="122262"/>
                  </a:lnTo>
                  <a:lnTo>
                    <a:pt x="1291767" y="114287"/>
                  </a:lnTo>
                  <a:lnTo>
                    <a:pt x="1298028" y="105968"/>
                  </a:lnTo>
                  <a:lnTo>
                    <a:pt x="1303743" y="97510"/>
                  </a:lnTo>
                  <a:lnTo>
                    <a:pt x="1309230" y="88430"/>
                  </a:lnTo>
                  <a:lnTo>
                    <a:pt x="1348333" y="88430"/>
                  </a:lnTo>
                  <a:lnTo>
                    <a:pt x="1370749" y="122262"/>
                  </a:lnTo>
                  <a:lnTo>
                    <a:pt x="1370749" y="95186"/>
                  </a:lnTo>
                  <a:lnTo>
                    <a:pt x="1365631" y="88430"/>
                  </a:lnTo>
                  <a:lnTo>
                    <a:pt x="1420304" y="88430"/>
                  </a:lnTo>
                  <a:lnTo>
                    <a:pt x="1420304" y="68846"/>
                  </a:lnTo>
                  <a:lnTo>
                    <a:pt x="1318615" y="68846"/>
                  </a:lnTo>
                  <a:lnTo>
                    <a:pt x="1322120" y="60159"/>
                  </a:lnTo>
                  <a:lnTo>
                    <a:pt x="1325333" y="51346"/>
                  </a:lnTo>
                  <a:lnTo>
                    <a:pt x="1328204" y="42430"/>
                  </a:lnTo>
                  <a:lnTo>
                    <a:pt x="1330312" y="34975"/>
                  </a:lnTo>
                  <a:lnTo>
                    <a:pt x="1330744" y="33426"/>
                  </a:lnTo>
                  <a:lnTo>
                    <a:pt x="1349349" y="30937"/>
                  </a:lnTo>
                  <a:lnTo>
                    <a:pt x="1367790" y="27520"/>
                  </a:lnTo>
                  <a:lnTo>
                    <a:pt x="1386039" y="23164"/>
                  </a:lnTo>
                  <a:lnTo>
                    <a:pt x="1404061" y="17907"/>
                  </a:lnTo>
                  <a:lnTo>
                    <a:pt x="1395412" y="774"/>
                  </a:lnTo>
                  <a:lnTo>
                    <a:pt x="1364234" y="8559"/>
                  </a:lnTo>
                  <a:lnTo>
                    <a:pt x="1328953" y="14224"/>
                  </a:lnTo>
                  <a:lnTo>
                    <a:pt x="1289532" y="17754"/>
                  </a:lnTo>
                  <a:lnTo>
                    <a:pt x="1245971" y="19126"/>
                  </a:lnTo>
                  <a:lnTo>
                    <a:pt x="1251432" y="37325"/>
                  </a:lnTo>
                  <a:lnTo>
                    <a:pt x="1251470" y="37477"/>
                  </a:lnTo>
                  <a:lnTo>
                    <a:pt x="1267752" y="37325"/>
                  </a:lnTo>
                  <a:lnTo>
                    <a:pt x="1283423" y="36855"/>
                  </a:lnTo>
                  <a:lnTo>
                    <a:pt x="1298524" y="36080"/>
                  </a:lnTo>
                  <a:lnTo>
                    <a:pt x="1313103" y="34975"/>
                  </a:lnTo>
                  <a:lnTo>
                    <a:pt x="1310347" y="43637"/>
                  </a:lnTo>
                  <a:lnTo>
                    <a:pt x="1307223" y="52184"/>
                  </a:lnTo>
                  <a:lnTo>
                    <a:pt x="1303756" y="60591"/>
                  </a:lnTo>
                  <a:lnTo>
                    <a:pt x="1299959" y="68846"/>
                  </a:lnTo>
                  <a:lnTo>
                    <a:pt x="1235570" y="68846"/>
                  </a:lnTo>
                  <a:lnTo>
                    <a:pt x="1235570" y="88430"/>
                  </a:lnTo>
                  <a:lnTo>
                    <a:pt x="1288834" y="88430"/>
                  </a:lnTo>
                  <a:lnTo>
                    <a:pt x="1274546" y="106197"/>
                  </a:lnTo>
                  <a:lnTo>
                    <a:pt x="1258468" y="121970"/>
                  </a:lnTo>
                  <a:lnTo>
                    <a:pt x="1240548" y="135826"/>
                  </a:lnTo>
                  <a:lnTo>
                    <a:pt x="1221028" y="147548"/>
                  </a:lnTo>
                  <a:lnTo>
                    <a:pt x="1229334" y="165481"/>
                  </a:lnTo>
                  <a:lnTo>
                    <a:pt x="1241158" y="158737"/>
                  </a:lnTo>
                  <a:lnTo>
                    <a:pt x="1252499" y="151231"/>
                  </a:lnTo>
                  <a:lnTo>
                    <a:pt x="1263332" y="142989"/>
                  </a:lnTo>
                  <a:lnTo>
                    <a:pt x="1273530" y="134137"/>
                  </a:lnTo>
                  <a:lnTo>
                    <a:pt x="1273606" y="187896"/>
                  </a:lnTo>
                  <a:lnTo>
                    <a:pt x="1379855" y="187896"/>
                  </a:lnTo>
                  <a:lnTo>
                    <a:pt x="1379855" y="171157"/>
                  </a:lnTo>
                  <a:lnTo>
                    <a:pt x="1379855" y="138531"/>
                  </a:lnTo>
                  <a:lnTo>
                    <a:pt x="1379855" y="134137"/>
                  </a:lnTo>
                  <a:lnTo>
                    <a:pt x="1379855" y="131597"/>
                  </a:lnTo>
                  <a:lnTo>
                    <a:pt x="1390027" y="140843"/>
                  </a:lnTo>
                  <a:lnTo>
                    <a:pt x="1400975" y="149313"/>
                  </a:lnTo>
                  <a:lnTo>
                    <a:pt x="1412379" y="156794"/>
                  </a:lnTo>
                  <a:lnTo>
                    <a:pt x="1424457" y="163423"/>
                  </a:lnTo>
                  <a:lnTo>
                    <a:pt x="1432102" y="144272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2910" y="6149701"/>
              <a:ext cx="102094" cy="9819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945850" y="6011684"/>
              <a:ext cx="3375660" cy="376555"/>
            </a:xfrm>
            <a:custGeom>
              <a:avLst/>
              <a:gdLst/>
              <a:ahLst/>
              <a:cxnLst/>
              <a:rect l="l" t="t" r="r" b="b"/>
              <a:pathLst>
                <a:path w="3375659" h="376554">
                  <a:moveTo>
                    <a:pt x="312826" y="60286"/>
                  </a:moveTo>
                  <a:lnTo>
                    <a:pt x="135293" y="60286"/>
                  </a:lnTo>
                  <a:lnTo>
                    <a:pt x="140081" y="46164"/>
                  </a:lnTo>
                  <a:lnTo>
                    <a:pt x="144589" y="31851"/>
                  </a:lnTo>
                  <a:lnTo>
                    <a:pt x="148767" y="17297"/>
                  </a:lnTo>
                  <a:lnTo>
                    <a:pt x="152590" y="2451"/>
                  </a:lnTo>
                  <a:lnTo>
                    <a:pt x="133604" y="0"/>
                  </a:lnTo>
                  <a:lnTo>
                    <a:pt x="129425" y="15074"/>
                  </a:lnTo>
                  <a:lnTo>
                    <a:pt x="124815" y="30200"/>
                  </a:lnTo>
                  <a:lnTo>
                    <a:pt x="119926" y="45212"/>
                  </a:lnTo>
                  <a:lnTo>
                    <a:pt x="114896" y="60007"/>
                  </a:lnTo>
                  <a:lnTo>
                    <a:pt x="12141" y="60007"/>
                  </a:lnTo>
                  <a:lnTo>
                    <a:pt x="12141" y="81648"/>
                  </a:lnTo>
                  <a:lnTo>
                    <a:pt x="106235" y="81648"/>
                  </a:lnTo>
                  <a:lnTo>
                    <a:pt x="85471" y="123736"/>
                  </a:lnTo>
                  <a:lnTo>
                    <a:pt x="60731" y="163525"/>
                  </a:lnTo>
                  <a:lnTo>
                    <a:pt x="32169" y="200736"/>
                  </a:lnTo>
                  <a:lnTo>
                    <a:pt x="0" y="235077"/>
                  </a:lnTo>
                  <a:lnTo>
                    <a:pt x="12141" y="253034"/>
                  </a:lnTo>
                  <a:lnTo>
                    <a:pt x="24358" y="240550"/>
                  </a:lnTo>
                  <a:lnTo>
                    <a:pt x="36182" y="227711"/>
                  </a:lnTo>
                  <a:lnTo>
                    <a:pt x="47599" y="214528"/>
                  </a:lnTo>
                  <a:lnTo>
                    <a:pt x="58597" y="200990"/>
                  </a:lnTo>
                  <a:lnTo>
                    <a:pt x="58597" y="375043"/>
                  </a:lnTo>
                  <a:lnTo>
                    <a:pt x="77254" y="375043"/>
                  </a:lnTo>
                  <a:lnTo>
                    <a:pt x="77254" y="200990"/>
                  </a:lnTo>
                  <a:lnTo>
                    <a:pt x="77254" y="174904"/>
                  </a:lnTo>
                  <a:lnTo>
                    <a:pt x="91414" y="152628"/>
                  </a:lnTo>
                  <a:lnTo>
                    <a:pt x="104394" y="129667"/>
                  </a:lnTo>
                  <a:lnTo>
                    <a:pt x="116166" y="106083"/>
                  </a:lnTo>
                  <a:lnTo>
                    <a:pt x="126695" y="81927"/>
                  </a:lnTo>
                  <a:lnTo>
                    <a:pt x="312826" y="81927"/>
                  </a:lnTo>
                  <a:lnTo>
                    <a:pt x="312826" y="60286"/>
                  </a:lnTo>
                  <a:close/>
                </a:path>
                <a:path w="3375659" h="376554">
                  <a:moveTo>
                    <a:pt x="313550" y="338213"/>
                  </a:moveTo>
                  <a:lnTo>
                    <a:pt x="213207" y="338213"/>
                  </a:lnTo>
                  <a:lnTo>
                    <a:pt x="213207" y="216344"/>
                  </a:lnTo>
                  <a:lnTo>
                    <a:pt x="297599" y="216344"/>
                  </a:lnTo>
                  <a:lnTo>
                    <a:pt x="297599" y="194322"/>
                  </a:lnTo>
                  <a:lnTo>
                    <a:pt x="213487" y="194322"/>
                  </a:lnTo>
                  <a:lnTo>
                    <a:pt x="213487" y="115608"/>
                  </a:lnTo>
                  <a:lnTo>
                    <a:pt x="194500" y="115608"/>
                  </a:lnTo>
                  <a:lnTo>
                    <a:pt x="194500" y="194322"/>
                  </a:lnTo>
                  <a:lnTo>
                    <a:pt x="111798" y="194322"/>
                  </a:lnTo>
                  <a:lnTo>
                    <a:pt x="111798" y="216344"/>
                  </a:lnTo>
                  <a:lnTo>
                    <a:pt x="194106" y="216344"/>
                  </a:lnTo>
                  <a:lnTo>
                    <a:pt x="194106" y="338213"/>
                  </a:lnTo>
                  <a:lnTo>
                    <a:pt x="96634" y="338213"/>
                  </a:lnTo>
                  <a:lnTo>
                    <a:pt x="96634" y="359765"/>
                  </a:lnTo>
                  <a:lnTo>
                    <a:pt x="313550" y="359765"/>
                  </a:lnTo>
                  <a:lnTo>
                    <a:pt x="313550" y="338213"/>
                  </a:lnTo>
                  <a:close/>
                </a:path>
                <a:path w="3375659" h="376554">
                  <a:moveTo>
                    <a:pt x="688251" y="173443"/>
                  </a:moveTo>
                  <a:lnTo>
                    <a:pt x="378612" y="173443"/>
                  </a:lnTo>
                  <a:lnTo>
                    <a:pt x="378612" y="195465"/>
                  </a:lnTo>
                  <a:lnTo>
                    <a:pt x="688251" y="195465"/>
                  </a:lnTo>
                  <a:lnTo>
                    <a:pt x="688251" y="173443"/>
                  </a:lnTo>
                  <a:close/>
                </a:path>
                <a:path w="3375659" h="376554">
                  <a:moveTo>
                    <a:pt x="1057795" y="221742"/>
                  </a:moveTo>
                  <a:lnTo>
                    <a:pt x="1040549" y="215074"/>
                  </a:lnTo>
                  <a:lnTo>
                    <a:pt x="1040003" y="227723"/>
                  </a:lnTo>
                  <a:lnTo>
                    <a:pt x="1038694" y="240322"/>
                  </a:lnTo>
                  <a:lnTo>
                    <a:pt x="1023467" y="278904"/>
                  </a:lnTo>
                  <a:lnTo>
                    <a:pt x="1014818" y="279044"/>
                  </a:lnTo>
                  <a:lnTo>
                    <a:pt x="960882" y="279044"/>
                  </a:lnTo>
                  <a:lnTo>
                    <a:pt x="949756" y="278638"/>
                  </a:lnTo>
                  <a:lnTo>
                    <a:pt x="944257" y="272503"/>
                  </a:lnTo>
                  <a:lnTo>
                    <a:pt x="944257" y="158762"/>
                  </a:lnTo>
                  <a:lnTo>
                    <a:pt x="1040828" y="158762"/>
                  </a:lnTo>
                  <a:lnTo>
                    <a:pt x="1040790" y="138760"/>
                  </a:lnTo>
                  <a:lnTo>
                    <a:pt x="1040663" y="79032"/>
                  </a:lnTo>
                  <a:lnTo>
                    <a:pt x="1040599" y="50279"/>
                  </a:lnTo>
                  <a:lnTo>
                    <a:pt x="1040549" y="30149"/>
                  </a:lnTo>
                  <a:lnTo>
                    <a:pt x="1022794" y="30149"/>
                  </a:lnTo>
                  <a:lnTo>
                    <a:pt x="1022794" y="50279"/>
                  </a:lnTo>
                  <a:lnTo>
                    <a:pt x="1022794" y="138760"/>
                  </a:lnTo>
                  <a:lnTo>
                    <a:pt x="944257" y="138760"/>
                  </a:lnTo>
                  <a:lnTo>
                    <a:pt x="944257" y="50279"/>
                  </a:lnTo>
                  <a:lnTo>
                    <a:pt x="1022794" y="50279"/>
                  </a:lnTo>
                  <a:lnTo>
                    <a:pt x="1022794" y="30149"/>
                  </a:lnTo>
                  <a:lnTo>
                    <a:pt x="925995" y="30149"/>
                  </a:lnTo>
                  <a:lnTo>
                    <a:pt x="925995" y="268236"/>
                  </a:lnTo>
                  <a:lnTo>
                    <a:pt x="927760" y="281927"/>
                  </a:lnTo>
                  <a:lnTo>
                    <a:pt x="933081" y="291757"/>
                  </a:lnTo>
                  <a:lnTo>
                    <a:pt x="942047" y="297675"/>
                  </a:lnTo>
                  <a:lnTo>
                    <a:pt x="954709" y="299656"/>
                  </a:lnTo>
                  <a:lnTo>
                    <a:pt x="1019759" y="299656"/>
                  </a:lnTo>
                  <a:lnTo>
                    <a:pt x="1050163" y="275577"/>
                  </a:lnTo>
                  <a:lnTo>
                    <a:pt x="1057097" y="235356"/>
                  </a:lnTo>
                  <a:lnTo>
                    <a:pt x="1057795" y="221742"/>
                  </a:lnTo>
                  <a:close/>
                </a:path>
                <a:path w="3375659" h="376554">
                  <a:moveTo>
                    <a:pt x="1065606" y="344551"/>
                  </a:moveTo>
                  <a:lnTo>
                    <a:pt x="978801" y="345757"/>
                  </a:lnTo>
                  <a:lnTo>
                    <a:pt x="940181" y="345160"/>
                  </a:lnTo>
                  <a:lnTo>
                    <a:pt x="936091" y="345160"/>
                  </a:lnTo>
                  <a:lnTo>
                    <a:pt x="898359" y="343001"/>
                  </a:lnTo>
                  <a:lnTo>
                    <a:pt x="870204" y="339559"/>
                  </a:lnTo>
                  <a:lnTo>
                    <a:pt x="850087" y="334746"/>
                  </a:lnTo>
                  <a:lnTo>
                    <a:pt x="850087" y="324142"/>
                  </a:lnTo>
                  <a:lnTo>
                    <a:pt x="850087" y="249961"/>
                  </a:lnTo>
                  <a:lnTo>
                    <a:pt x="901674" y="249961"/>
                  </a:lnTo>
                  <a:lnTo>
                    <a:pt x="901674" y="229946"/>
                  </a:lnTo>
                  <a:lnTo>
                    <a:pt x="850150" y="229946"/>
                  </a:lnTo>
                  <a:lnTo>
                    <a:pt x="850150" y="166306"/>
                  </a:lnTo>
                  <a:lnTo>
                    <a:pt x="905154" y="166306"/>
                  </a:lnTo>
                  <a:lnTo>
                    <a:pt x="905154" y="144957"/>
                  </a:lnTo>
                  <a:lnTo>
                    <a:pt x="843572" y="144957"/>
                  </a:lnTo>
                  <a:lnTo>
                    <a:pt x="843572" y="78867"/>
                  </a:lnTo>
                  <a:lnTo>
                    <a:pt x="900658" y="78867"/>
                  </a:lnTo>
                  <a:lnTo>
                    <a:pt x="900658" y="58508"/>
                  </a:lnTo>
                  <a:lnTo>
                    <a:pt x="843572" y="58508"/>
                  </a:lnTo>
                  <a:lnTo>
                    <a:pt x="843572" y="1003"/>
                  </a:lnTo>
                  <a:lnTo>
                    <a:pt x="824928" y="1231"/>
                  </a:lnTo>
                  <a:lnTo>
                    <a:pt x="824928" y="58674"/>
                  </a:lnTo>
                  <a:lnTo>
                    <a:pt x="765365" y="58674"/>
                  </a:lnTo>
                  <a:lnTo>
                    <a:pt x="765365" y="79032"/>
                  </a:lnTo>
                  <a:lnTo>
                    <a:pt x="824928" y="79032"/>
                  </a:lnTo>
                  <a:lnTo>
                    <a:pt x="824928" y="145161"/>
                  </a:lnTo>
                  <a:lnTo>
                    <a:pt x="758456" y="145161"/>
                  </a:lnTo>
                  <a:lnTo>
                    <a:pt x="758456" y="166306"/>
                  </a:lnTo>
                  <a:lnTo>
                    <a:pt x="831608" y="166306"/>
                  </a:lnTo>
                  <a:lnTo>
                    <a:pt x="831608" y="324142"/>
                  </a:lnTo>
                  <a:lnTo>
                    <a:pt x="820280" y="313512"/>
                  </a:lnTo>
                  <a:lnTo>
                    <a:pt x="809637" y="300189"/>
                  </a:lnTo>
                  <a:lnTo>
                    <a:pt x="804824" y="292379"/>
                  </a:lnTo>
                  <a:lnTo>
                    <a:pt x="799693" y="284060"/>
                  </a:lnTo>
                  <a:lnTo>
                    <a:pt x="790549" y="265163"/>
                  </a:lnTo>
                  <a:lnTo>
                    <a:pt x="790486" y="265036"/>
                  </a:lnTo>
                  <a:lnTo>
                    <a:pt x="792314" y="249961"/>
                  </a:lnTo>
                  <a:lnTo>
                    <a:pt x="792441" y="248945"/>
                  </a:lnTo>
                  <a:lnTo>
                    <a:pt x="794042" y="232206"/>
                  </a:lnTo>
                  <a:lnTo>
                    <a:pt x="795261" y="215074"/>
                  </a:lnTo>
                  <a:lnTo>
                    <a:pt x="796048" y="197383"/>
                  </a:lnTo>
                  <a:lnTo>
                    <a:pt x="778738" y="194919"/>
                  </a:lnTo>
                  <a:lnTo>
                    <a:pt x="776617" y="235356"/>
                  </a:lnTo>
                  <a:lnTo>
                    <a:pt x="776541" y="236728"/>
                  </a:lnTo>
                  <a:lnTo>
                    <a:pt x="770826" y="278130"/>
                  </a:lnTo>
                  <a:lnTo>
                    <a:pt x="761619" y="318909"/>
                  </a:lnTo>
                  <a:lnTo>
                    <a:pt x="748969" y="358825"/>
                  </a:lnTo>
                  <a:lnTo>
                    <a:pt x="763181" y="373507"/>
                  </a:lnTo>
                  <a:lnTo>
                    <a:pt x="776643" y="333463"/>
                  </a:lnTo>
                  <a:lnTo>
                    <a:pt x="786320" y="292379"/>
                  </a:lnTo>
                  <a:lnTo>
                    <a:pt x="796963" y="311264"/>
                  </a:lnTo>
                  <a:lnTo>
                    <a:pt x="834809" y="349415"/>
                  </a:lnTo>
                  <a:lnTo>
                    <a:pt x="886434" y="361924"/>
                  </a:lnTo>
                  <a:lnTo>
                    <a:pt x="928903" y="365099"/>
                  </a:lnTo>
                  <a:lnTo>
                    <a:pt x="982510" y="366166"/>
                  </a:lnTo>
                  <a:lnTo>
                    <a:pt x="1062177" y="366166"/>
                  </a:lnTo>
                  <a:lnTo>
                    <a:pt x="1065415" y="345757"/>
                  </a:lnTo>
                  <a:lnTo>
                    <a:pt x="1065517" y="345160"/>
                  </a:lnTo>
                  <a:lnTo>
                    <a:pt x="1065606" y="344551"/>
                  </a:lnTo>
                  <a:close/>
                </a:path>
                <a:path w="3375659" h="376554">
                  <a:moveTo>
                    <a:pt x="1339659" y="198729"/>
                  </a:moveTo>
                  <a:lnTo>
                    <a:pt x="1321346" y="163563"/>
                  </a:lnTo>
                  <a:lnTo>
                    <a:pt x="1313713" y="163703"/>
                  </a:lnTo>
                  <a:lnTo>
                    <a:pt x="1307757" y="163169"/>
                  </a:lnTo>
                  <a:lnTo>
                    <a:pt x="1301851" y="165239"/>
                  </a:lnTo>
                  <a:lnTo>
                    <a:pt x="1293761" y="173240"/>
                  </a:lnTo>
                  <a:lnTo>
                    <a:pt x="1291577" y="178384"/>
                  </a:lnTo>
                  <a:lnTo>
                    <a:pt x="1291463" y="183781"/>
                  </a:lnTo>
                  <a:lnTo>
                    <a:pt x="1292923" y="192112"/>
                  </a:lnTo>
                  <a:lnTo>
                    <a:pt x="1297343" y="199009"/>
                  </a:lnTo>
                  <a:lnTo>
                    <a:pt x="1304074" y="203758"/>
                  </a:lnTo>
                  <a:lnTo>
                    <a:pt x="1312418" y="205663"/>
                  </a:lnTo>
                  <a:lnTo>
                    <a:pt x="1315389" y="205867"/>
                  </a:lnTo>
                  <a:lnTo>
                    <a:pt x="1318374" y="205460"/>
                  </a:lnTo>
                  <a:lnTo>
                    <a:pt x="1321130" y="204470"/>
                  </a:lnTo>
                  <a:lnTo>
                    <a:pt x="1320622" y="211404"/>
                  </a:lnTo>
                  <a:lnTo>
                    <a:pt x="1295260" y="244678"/>
                  </a:lnTo>
                  <a:lnTo>
                    <a:pt x="1288199" y="247624"/>
                  </a:lnTo>
                  <a:lnTo>
                    <a:pt x="1288199" y="263969"/>
                  </a:lnTo>
                  <a:lnTo>
                    <a:pt x="1325232" y="240753"/>
                  </a:lnTo>
                  <a:lnTo>
                    <a:pt x="1338795" y="210019"/>
                  </a:lnTo>
                  <a:lnTo>
                    <a:pt x="1339659" y="198729"/>
                  </a:lnTo>
                  <a:close/>
                </a:path>
                <a:path w="3375659" h="376554">
                  <a:moveTo>
                    <a:pt x="1880323" y="173443"/>
                  </a:moveTo>
                  <a:lnTo>
                    <a:pt x="1570355" y="173443"/>
                  </a:lnTo>
                  <a:lnTo>
                    <a:pt x="1570355" y="195465"/>
                  </a:lnTo>
                  <a:lnTo>
                    <a:pt x="1880323" y="195465"/>
                  </a:lnTo>
                  <a:lnTo>
                    <a:pt x="1880323" y="173443"/>
                  </a:lnTo>
                  <a:close/>
                </a:path>
                <a:path w="3375659" h="376554">
                  <a:moveTo>
                    <a:pt x="2079701" y="268503"/>
                  </a:moveTo>
                  <a:lnTo>
                    <a:pt x="2074862" y="248488"/>
                  </a:lnTo>
                  <a:lnTo>
                    <a:pt x="2059012" y="257898"/>
                  </a:lnTo>
                  <a:lnTo>
                    <a:pt x="2042883" y="266801"/>
                  </a:lnTo>
                  <a:lnTo>
                    <a:pt x="2026488" y="275209"/>
                  </a:lnTo>
                  <a:lnTo>
                    <a:pt x="2009813" y="283108"/>
                  </a:lnTo>
                  <a:lnTo>
                    <a:pt x="2009813" y="124942"/>
                  </a:lnTo>
                  <a:lnTo>
                    <a:pt x="2077224" y="124942"/>
                  </a:lnTo>
                  <a:lnTo>
                    <a:pt x="2077224" y="103339"/>
                  </a:lnTo>
                  <a:lnTo>
                    <a:pt x="2009813" y="103339"/>
                  </a:lnTo>
                  <a:lnTo>
                    <a:pt x="2009813" y="7124"/>
                  </a:lnTo>
                  <a:lnTo>
                    <a:pt x="1991156" y="7124"/>
                  </a:lnTo>
                  <a:lnTo>
                    <a:pt x="1991156" y="103339"/>
                  </a:lnTo>
                  <a:lnTo>
                    <a:pt x="1946148" y="103339"/>
                  </a:lnTo>
                  <a:lnTo>
                    <a:pt x="1946148" y="124942"/>
                  </a:lnTo>
                  <a:lnTo>
                    <a:pt x="1991042" y="124942"/>
                  </a:lnTo>
                  <a:lnTo>
                    <a:pt x="1991042" y="277037"/>
                  </a:lnTo>
                  <a:lnTo>
                    <a:pt x="1991436" y="282282"/>
                  </a:lnTo>
                  <a:lnTo>
                    <a:pt x="1991550" y="283845"/>
                  </a:lnTo>
                  <a:lnTo>
                    <a:pt x="1988515" y="290449"/>
                  </a:lnTo>
                  <a:lnTo>
                    <a:pt x="1983003" y="294525"/>
                  </a:lnTo>
                  <a:lnTo>
                    <a:pt x="1988743" y="315201"/>
                  </a:lnTo>
                  <a:lnTo>
                    <a:pt x="2012530" y="305663"/>
                  </a:lnTo>
                  <a:lnTo>
                    <a:pt x="2035670" y="294678"/>
                  </a:lnTo>
                  <a:lnTo>
                    <a:pt x="2056587" y="283108"/>
                  </a:lnTo>
                  <a:lnTo>
                    <a:pt x="2058085" y="282282"/>
                  </a:lnTo>
                  <a:lnTo>
                    <a:pt x="2079701" y="268503"/>
                  </a:lnTo>
                  <a:close/>
                </a:path>
                <a:path w="3375659" h="376554">
                  <a:moveTo>
                    <a:pt x="2244928" y="31254"/>
                  </a:moveTo>
                  <a:lnTo>
                    <a:pt x="2068855" y="31254"/>
                  </a:lnTo>
                  <a:lnTo>
                    <a:pt x="2068855" y="52895"/>
                  </a:lnTo>
                  <a:lnTo>
                    <a:pt x="2138070" y="52895"/>
                  </a:lnTo>
                  <a:lnTo>
                    <a:pt x="2138070" y="99618"/>
                  </a:lnTo>
                  <a:lnTo>
                    <a:pt x="2134489" y="156743"/>
                  </a:lnTo>
                  <a:lnTo>
                    <a:pt x="2125218" y="208419"/>
                  </a:lnTo>
                  <a:lnTo>
                    <a:pt x="2110244" y="254635"/>
                  </a:lnTo>
                  <a:lnTo>
                    <a:pt x="2089569" y="295389"/>
                  </a:lnTo>
                  <a:lnTo>
                    <a:pt x="2063191" y="330669"/>
                  </a:lnTo>
                  <a:lnTo>
                    <a:pt x="2031098" y="360489"/>
                  </a:lnTo>
                  <a:lnTo>
                    <a:pt x="2045982" y="376034"/>
                  </a:lnTo>
                  <a:lnTo>
                    <a:pt x="2079117" y="344233"/>
                  </a:lnTo>
                  <a:lnTo>
                    <a:pt x="2106345" y="306730"/>
                  </a:lnTo>
                  <a:lnTo>
                    <a:pt x="2127694" y="263512"/>
                  </a:lnTo>
                  <a:lnTo>
                    <a:pt x="2143150" y="214591"/>
                  </a:lnTo>
                  <a:lnTo>
                    <a:pt x="2152713" y="159956"/>
                  </a:lnTo>
                  <a:lnTo>
                    <a:pt x="2156383" y="99618"/>
                  </a:lnTo>
                  <a:lnTo>
                    <a:pt x="2156383" y="52895"/>
                  </a:lnTo>
                  <a:lnTo>
                    <a:pt x="2226272" y="52895"/>
                  </a:lnTo>
                  <a:lnTo>
                    <a:pt x="2225954" y="99618"/>
                  </a:lnTo>
                  <a:lnTo>
                    <a:pt x="2225878" y="109855"/>
                  </a:lnTo>
                  <a:lnTo>
                    <a:pt x="2225776" y="124942"/>
                  </a:lnTo>
                  <a:lnTo>
                    <a:pt x="2225167" y="175374"/>
                  </a:lnTo>
                  <a:lnTo>
                    <a:pt x="2225078" y="183261"/>
                  </a:lnTo>
                  <a:lnTo>
                    <a:pt x="2224176" y="227850"/>
                  </a:lnTo>
                  <a:lnTo>
                    <a:pt x="2221395" y="286918"/>
                  </a:lnTo>
                  <a:lnTo>
                    <a:pt x="2208517" y="329323"/>
                  </a:lnTo>
                  <a:lnTo>
                    <a:pt x="2180602" y="343623"/>
                  </a:lnTo>
                  <a:lnTo>
                    <a:pt x="2175014" y="343623"/>
                  </a:lnTo>
                  <a:lnTo>
                    <a:pt x="2162695" y="343306"/>
                  </a:lnTo>
                  <a:lnTo>
                    <a:pt x="2152764" y="342912"/>
                  </a:lnTo>
                  <a:lnTo>
                    <a:pt x="2142172" y="342353"/>
                  </a:lnTo>
                  <a:lnTo>
                    <a:pt x="2146668" y="362762"/>
                  </a:lnTo>
                  <a:lnTo>
                    <a:pt x="2158695" y="363283"/>
                  </a:lnTo>
                  <a:lnTo>
                    <a:pt x="2179637" y="363969"/>
                  </a:lnTo>
                  <a:lnTo>
                    <a:pt x="2183015" y="363969"/>
                  </a:lnTo>
                  <a:lnTo>
                    <a:pt x="2205634" y="359575"/>
                  </a:lnTo>
                  <a:lnTo>
                    <a:pt x="2222665" y="346417"/>
                  </a:lnTo>
                  <a:lnTo>
                    <a:pt x="2224113" y="343623"/>
                  </a:lnTo>
                  <a:lnTo>
                    <a:pt x="2234044" y="324510"/>
                  </a:lnTo>
                  <a:lnTo>
                    <a:pt x="2239607" y="294678"/>
                  </a:lnTo>
                  <a:lnTo>
                    <a:pt x="2239632" y="294525"/>
                  </a:lnTo>
                  <a:lnTo>
                    <a:pt x="2239759" y="293852"/>
                  </a:lnTo>
                  <a:lnTo>
                    <a:pt x="2241550" y="268503"/>
                  </a:lnTo>
                  <a:lnTo>
                    <a:pt x="2241651" y="266801"/>
                  </a:lnTo>
                  <a:lnTo>
                    <a:pt x="2242997" y="230136"/>
                  </a:lnTo>
                  <a:lnTo>
                    <a:pt x="2243086" y="227850"/>
                  </a:lnTo>
                  <a:lnTo>
                    <a:pt x="2244115" y="175374"/>
                  </a:lnTo>
                  <a:lnTo>
                    <a:pt x="2244725" y="109855"/>
                  </a:lnTo>
                  <a:lnTo>
                    <a:pt x="2244750" y="99618"/>
                  </a:lnTo>
                  <a:lnTo>
                    <a:pt x="2244877" y="52895"/>
                  </a:lnTo>
                  <a:lnTo>
                    <a:pt x="2244928" y="31254"/>
                  </a:lnTo>
                  <a:close/>
                </a:path>
                <a:path w="3375659" h="376554">
                  <a:moveTo>
                    <a:pt x="2463863" y="132702"/>
                  </a:moveTo>
                  <a:lnTo>
                    <a:pt x="2463317" y="130035"/>
                  </a:lnTo>
                  <a:lnTo>
                    <a:pt x="2459431" y="113131"/>
                  </a:lnTo>
                  <a:lnTo>
                    <a:pt x="2436088" y="121945"/>
                  </a:lnTo>
                  <a:lnTo>
                    <a:pt x="2412479" y="130035"/>
                  </a:lnTo>
                  <a:lnTo>
                    <a:pt x="2388641" y="137426"/>
                  </a:lnTo>
                  <a:lnTo>
                    <a:pt x="2364600" y="144094"/>
                  </a:lnTo>
                  <a:lnTo>
                    <a:pt x="2364600" y="72910"/>
                  </a:lnTo>
                  <a:lnTo>
                    <a:pt x="2458250" y="72910"/>
                  </a:lnTo>
                  <a:lnTo>
                    <a:pt x="2458250" y="52400"/>
                  </a:lnTo>
                  <a:lnTo>
                    <a:pt x="2364600" y="52400"/>
                  </a:lnTo>
                  <a:lnTo>
                    <a:pt x="2364600" y="3454"/>
                  </a:lnTo>
                  <a:lnTo>
                    <a:pt x="2346287" y="3454"/>
                  </a:lnTo>
                  <a:lnTo>
                    <a:pt x="2346337" y="144297"/>
                  </a:lnTo>
                  <a:lnTo>
                    <a:pt x="2343366" y="148958"/>
                  </a:lnTo>
                  <a:lnTo>
                    <a:pt x="2338641" y="151028"/>
                  </a:lnTo>
                  <a:lnTo>
                    <a:pt x="2344547" y="171043"/>
                  </a:lnTo>
                  <a:lnTo>
                    <a:pt x="2374798" y="162788"/>
                  </a:lnTo>
                  <a:lnTo>
                    <a:pt x="2404808" y="153644"/>
                  </a:lnTo>
                  <a:lnTo>
                    <a:pt x="2433078" y="144094"/>
                  </a:lnTo>
                  <a:lnTo>
                    <a:pt x="2434526" y="143598"/>
                  </a:lnTo>
                  <a:lnTo>
                    <a:pt x="2463863" y="132702"/>
                  </a:lnTo>
                  <a:close/>
                </a:path>
                <a:path w="3375659" h="376554">
                  <a:moveTo>
                    <a:pt x="2583599" y="195465"/>
                  </a:moveTo>
                  <a:lnTo>
                    <a:pt x="2565679" y="195465"/>
                  </a:lnTo>
                  <a:lnTo>
                    <a:pt x="2565679" y="216204"/>
                  </a:lnTo>
                  <a:lnTo>
                    <a:pt x="2565679" y="264706"/>
                  </a:lnTo>
                  <a:lnTo>
                    <a:pt x="2565679" y="285115"/>
                  </a:lnTo>
                  <a:lnTo>
                    <a:pt x="2565679" y="332409"/>
                  </a:lnTo>
                  <a:lnTo>
                    <a:pt x="2382913" y="332409"/>
                  </a:lnTo>
                  <a:lnTo>
                    <a:pt x="2382913" y="285115"/>
                  </a:lnTo>
                  <a:lnTo>
                    <a:pt x="2565679" y="285115"/>
                  </a:lnTo>
                  <a:lnTo>
                    <a:pt x="2565679" y="264706"/>
                  </a:lnTo>
                  <a:lnTo>
                    <a:pt x="2382913" y="264706"/>
                  </a:lnTo>
                  <a:lnTo>
                    <a:pt x="2382913" y="216204"/>
                  </a:lnTo>
                  <a:lnTo>
                    <a:pt x="2565679" y="216204"/>
                  </a:lnTo>
                  <a:lnTo>
                    <a:pt x="2565679" y="195465"/>
                  </a:lnTo>
                  <a:lnTo>
                    <a:pt x="2459431" y="195465"/>
                  </a:lnTo>
                  <a:lnTo>
                    <a:pt x="2464270" y="186499"/>
                  </a:lnTo>
                  <a:lnTo>
                    <a:pt x="2468473" y="177241"/>
                  </a:lnTo>
                  <a:lnTo>
                    <a:pt x="2472055" y="167716"/>
                  </a:lnTo>
                  <a:lnTo>
                    <a:pt x="2475001" y="157962"/>
                  </a:lnTo>
                  <a:lnTo>
                    <a:pt x="2455392" y="154698"/>
                  </a:lnTo>
                  <a:lnTo>
                    <a:pt x="2452268" y="165252"/>
                  </a:lnTo>
                  <a:lnTo>
                    <a:pt x="2448496" y="175577"/>
                  </a:lnTo>
                  <a:lnTo>
                    <a:pt x="2444077" y="185661"/>
                  </a:lnTo>
                  <a:lnTo>
                    <a:pt x="2439035" y="195465"/>
                  </a:lnTo>
                  <a:lnTo>
                    <a:pt x="2364930" y="195465"/>
                  </a:lnTo>
                  <a:lnTo>
                    <a:pt x="2364930" y="374434"/>
                  </a:lnTo>
                  <a:lnTo>
                    <a:pt x="2382913" y="374434"/>
                  </a:lnTo>
                  <a:lnTo>
                    <a:pt x="2382913" y="352425"/>
                  </a:lnTo>
                  <a:lnTo>
                    <a:pt x="2565679" y="352425"/>
                  </a:lnTo>
                  <a:lnTo>
                    <a:pt x="2565679" y="374040"/>
                  </a:lnTo>
                  <a:lnTo>
                    <a:pt x="2583599" y="374040"/>
                  </a:lnTo>
                  <a:lnTo>
                    <a:pt x="2583599" y="352425"/>
                  </a:lnTo>
                  <a:lnTo>
                    <a:pt x="2583599" y="332409"/>
                  </a:lnTo>
                  <a:lnTo>
                    <a:pt x="2583599" y="285115"/>
                  </a:lnTo>
                  <a:lnTo>
                    <a:pt x="2583599" y="264706"/>
                  </a:lnTo>
                  <a:lnTo>
                    <a:pt x="2583599" y="216204"/>
                  </a:lnTo>
                  <a:lnTo>
                    <a:pt x="2583599" y="195465"/>
                  </a:lnTo>
                  <a:close/>
                </a:path>
                <a:path w="3375659" h="376554">
                  <a:moveTo>
                    <a:pt x="2621013" y="96939"/>
                  </a:moveTo>
                  <a:lnTo>
                    <a:pt x="2603373" y="90271"/>
                  </a:lnTo>
                  <a:lnTo>
                    <a:pt x="2601836" y="108432"/>
                  </a:lnTo>
                  <a:lnTo>
                    <a:pt x="2599423" y="121945"/>
                  </a:lnTo>
                  <a:lnTo>
                    <a:pt x="2580386" y="143497"/>
                  </a:lnTo>
                  <a:lnTo>
                    <a:pt x="2574328" y="143217"/>
                  </a:lnTo>
                  <a:lnTo>
                    <a:pt x="2507856" y="143217"/>
                  </a:lnTo>
                  <a:lnTo>
                    <a:pt x="2502687" y="137083"/>
                  </a:lnTo>
                  <a:lnTo>
                    <a:pt x="2502687" y="73533"/>
                  </a:lnTo>
                  <a:lnTo>
                    <a:pt x="2606129" y="66192"/>
                  </a:lnTo>
                  <a:lnTo>
                    <a:pt x="2606129" y="52895"/>
                  </a:lnTo>
                  <a:lnTo>
                    <a:pt x="2606129" y="45554"/>
                  </a:lnTo>
                  <a:lnTo>
                    <a:pt x="2502687" y="52895"/>
                  </a:lnTo>
                  <a:lnTo>
                    <a:pt x="2502687" y="4394"/>
                  </a:lnTo>
                  <a:lnTo>
                    <a:pt x="2484323" y="4394"/>
                  </a:lnTo>
                  <a:lnTo>
                    <a:pt x="2484386" y="130035"/>
                  </a:lnTo>
                  <a:lnTo>
                    <a:pt x="2485974" y="143217"/>
                  </a:lnTo>
                  <a:lnTo>
                    <a:pt x="2486025" y="143598"/>
                  </a:lnTo>
                  <a:lnTo>
                    <a:pt x="2486139" y="144589"/>
                  </a:lnTo>
                  <a:lnTo>
                    <a:pt x="2491600" y="155448"/>
                  </a:lnTo>
                  <a:lnTo>
                    <a:pt x="2500680" y="162026"/>
                  </a:lnTo>
                  <a:lnTo>
                    <a:pt x="2513368" y="164236"/>
                  </a:lnTo>
                  <a:lnTo>
                    <a:pt x="2579154" y="164236"/>
                  </a:lnTo>
                  <a:lnTo>
                    <a:pt x="2612644" y="143598"/>
                  </a:lnTo>
                  <a:lnTo>
                    <a:pt x="2615285" y="135458"/>
                  </a:lnTo>
                  <a:lnTo>
                    <a:pt x="2618524" y="118503"/>
                  </a:lnTo>
                  <a:lnTo>
                    <a:pt x="2621013" y="96939"/>
                  </a:lnTo>
                  <a:close/>
                </a:path>
                <a:path w="3375659" h="376554">
                  <a:moveTo>
                    <a:pt x="2864904" y="119202"/>
                  </a:moveTo>
                  <a:lnTo>
                    <a:pt x="2846870" y="119202"/>
                  </a:lnTo>
                  <a:lnTo>
                    <a:pt x="2846870" y="139230"/>
                  </a:lnTo>
                  <a:lnTo>
                    <a:pt x="2846870" y="243154"/>
                  </a:lnTo>
                  <a:lnTo>
                    <a:pt x="2753487" y="243154"/>
                  </a:lnTo>
                  <a:lnTo>
                    <a:pt x="2753487" y="139230"/>
                  </a:lnTo>
                  <a:lnTo>
                    <a:pt x="2846870" y="139230"/>
                  </a:lnTo>
                  <a:lnTo>
                    <a:pt x="2846870" y="119202"/>
                  </a:lnTo>
                  <a:lnTo>
                    <a:pt x="2735516" y="119202"/>
                  </a:lnTo>
                  <a:lnTo>
                    <a:pt x="2735516" y="300659"/>
                  </a:lnTo>
                  <a:lnTo>
                    <a:pt x="2753487" y="300659"/>
                  </a:lnTo>
                  <a:lnTo>
                    <a:pt x="2753487" y="263563"/>
                  </a:lnTo>
                  <a:lnTo>
                    <a:pt x="2864904" y="263563"/>
                  </a:lnTo>
                  <a:lnTo>
                    <a:pt x="2864904" y="243154"/>
                  </a:lnTo>
                  <a:lnTo>
                    <a:pt x="2864904" y="139230"/>
                  </a:lnTo>
                  <a:lnTo>
                    <a:pt x="2864904" y="119202"/>
                  </a:lnTo>
                  <a:close/>
                </a:path>
                <a:path w="3375659" h="376554">
                  <a:moveTo>
                    <a:pt x="3000527" y="28371"/>
                  </a:moveTo>
                  <a:lnTo>
                    <a:pt x="2693657" y="28536"/>
                  </a:lnTo>
                  <a:lnTo>
                    <a:pt x="2693657" y="50165"/>
                  </a:lnTo>
                  <a:lnTo>
                    <a:pt x="2934284" y="50165"/>
                  </a:lnTo>
                  <a:lnTo>
                    <a:pt x="2934284" y="327342"/>
                  </a:lnTo>
                  <a:lnTo>
                    <a:pt x="2933065" y="337832"/>
                  </a:lnTo>
                  <a:lnTo>
                    <a:pt x="2929420" y="345363"/>
                  </a:lnTo>
                  <a:lnTo>
                    <a:pt x="2923387" y="349897"/>
                  </a:lnTo>
                  <a:lnTo>
                    <a:pt x="2914954" y="351421"/>
                  </a:lnTo>
                  <a:lnTo>
                    <a:pt x="2901785" y="351282"/>
                  </a:lnTo>
                  <a:lnTo>
                    <a:pt x="2888259" y="350913"/>
                  </a:lnTo>
                  <a:lnTo>
                    <a:pt x="2860294" y="349758"/>
                  </a:lnTo>
                  <a:lnTo>
                    <a:pt x="2864396" y="370967"/>
                  </a:lnTo>
                  <a:lnTo>
                    <a:pt x="2921470" y="370967"/>
                  </a:lnTo>
                  <a:lnTo>
                    <a:pt x="2935389" y="368604"/>
                  </a:lnTo>
                  <a:lnTo>
                    <a:pt x="2945346" y="361505"/>
                  </a:lnTo>
                  <a:lnTo>
                    <a:pt x="2950438" y="351421"/>
                  </a:lnTo>
                  <a:lnTo>
                    <a:pt x="2951213" y="349897"/>
                  </a:lnTo>
                  <a:lnTo>
                    <a:pt x="2951289" y="349758"/>
                  </a:lnTo>
                  <a:lnTo>
                    <a:pt x="2951848" y="345363"/>
                  </a:lnTo>
                  <a:lnTo>
                    <a:pt x="2953334" y="333082"/>
                  </a:lnTo>
                  <a:lnTo>
                    <a:pt x="2953334" y="49949"/>
                  </a:lnTo>
                  <a:lnTo>
                    <a:pt x="3000527" y="49949"/>
                  </a:lnTo>
                  <a:lnTo>
                    <a:pt x="3000527" y="28371"/>
                  </a:lnTo>
                  <a:close/>
                </a:path>
                <a:path w="3375659" h="376554">
                  <a:moveTo>
                    <a:pt x="3210483" y="148628"/>
                  </a:moveTo>
                  <a:lnTo>
                    <a:pt x="3088055" y="148628"/>
                  </a:lnTo>
                  <a:lnTo>
                    <a:pt x="3088055" y="252158"/>
                  </a:lnTo>
                  <a:lnTo>
                    <a:pt x="3086316" y="282448"/>
                  </a:lnTo>
                  <a:lnTo>
                    <a:pt x="3086277" y="283184"/>
                  </a:lnTo>
                  <a:lnTo>
                    <a:pt x="3081528" y="311416"/>
                  </a:lnTo>
                  <a:lnTo>
                    <a:pt x="3073806" y="336816"/>
                  </a:lnTo>
                  <a:lnTo>
                    <a:pt x="3063113" y="359359"/>
                  </a:lnTo>
                  <a:lnTo>
                    <a:pt x="3076600" y="374434"/>
                  </a:lnTo>
                  <a:lnTo>
                    <a:pt x="3098203" y="320014"/>
                  </a:lnTo>
                  <a:lnTo>
                    <a:pt x="3105962" y="252158"/>
                  </a:lnTo>
                  <a:lnTo>
                    <a:pt x="3106039" y="226479"/>
                  </a:lnTo>
                  <a:lnTo>
                    <a:pt x="3113887" y="227457"/>
                  </a:lnTo>
                  <a:lnTo>
                    <a:pt x="3121787" y="228587"/>
                  </a:lnTo>
                  <a:lnTo>
                    <a:pt x="3129686" y="229882"/>
                  </a:lnTo>
                  <a:lnTo>
                    <a:pt x="3137497" y="231355"/>
                  </a:lnTo>
                  <a:lnTo>
                    <a:pt x="3146666" y="232879"/>
                  </a:lnTo>
                  <a:lnTo>
                    <a:pt x="3155772" y="234696"/>
                  </a:lnTo>
                  <a:lnTo>
                    <a:pt x="3164840" y="236753"/>
                  </a:lnTo>
                  <a:lnTo>
                    <a:pt x="3173844" y="239090"/>
                  </a:lnTo>
                  <a:lnTo>
                    <a:pt x="3178492" y="226479"/>
                  </a:lnTo>
                  <a:lnTo>
                    <a:pt x="3180194" y="221869"/>
                  </a:lnTo>
                  <a:lnTo>
                    <a:pt x="3161207" y="217868"/>
                  </a:lnTo>
                  <a:lnTo>
                    <a:pt x="3153295" y="216331"/>
                  </a:lnTo>
                  <a:lnTo>
                    <a:pt x="3146488" y="215201"/>
                  </a:lnTo>
                  <a:lnTo>
                    <a:pt x="3137916" y="213652"/>
                  </a:lnTo>
                  <a:lnTo>
                    <a:pt x="3128327" y="212102"/>
                  </a:lnTo>
                  <a:lnTo>
                    <a:pt x="3117697" y="210578"/>
                  </a:lnTo>
                  <a:lnTo>
                    <a:pt x="3106039" y="209067"/>
                  </a:lnTo>
                  <a:lnTo>
                    <a:pt x="3106039" y="168706"/>
                  </a:lnTo>
                  <a:lnTo>
                    <a:pt x="3192500" y="168706"/>
                  </a:lnTo>
                  <a:lnTo>
                    <a:pt x="3192500" y="267766"/>
                  </a:lnTo>
                  <a:lnTo>
                    <a:pt x="3171723" y="272224"/>
                  </a:lnTo>
                  <a:lnTo>
                    <a:pt x="3150844" y="276161"/>
                  </a:lnTo>
                  <a:lnTo>
                    <a:pt x="3129877" y="279565"/>
                  </a:lnTo>
                  <a:lnTo>
                    <a:pt x="3108845" y="282448"/>
                  </a:lnTo>
                  <a:lnTo>
                    <a:pt x="3112947" y="301599"/>
                  </a:lnTo>
                  <a:lnTo>
                    <a:pt x="3133839" y="298094"/>
                  </a:lnTo>
                  <a:lnTo>
                    <a:pt x="3154007" y="294335"/>
                  </a:lnTo>
                  <a:lnTo>
                    <a:pt x="3173539" y="290322"/>
                  </a:lnTo>
                  <a:lnTo>
                    <a:pt x="3192500" y="286118"/>
                  </a:lnTo>
                  <a:lnTo>
                    <a:pt x="3192500" y="348081"/>
                  </a:lnTo>
                  <a:lnTo>
                    <a:pt x="3188398" y="352958"/>
                  </a:lnTo>
                  <a:lnTo>
                    <a:pt x="3176308" y="352958"/>
                  </a:lnTo>
                  <a:lnTo>
                    <a:pt x="3149574" y="352158"/>
                  </a:lnTo>
                  <a:lnTo>
                    <a:pt x="3154464" y="372503"/>
                  </a:lnTo>
                  <a:lnTo>
                    <a:pt x="3186315" y="372503"/>
                  </a:lnTo>
                  <a:lnTo>
                    <a:pt x="3196806" y="370840"/>
                  </a:lnTo>
                  <a:lnTo>
                    <a:pt x="3204362" y="365887"/>
                  </a:lnTo>
                  <a:lnTo>
                    <a:pt x="3208934" y="357733"/>
                  </a:lnTo>
                  <a:lnTo>
                    <a:pt x="3209582" y="352958"/>
                  </a:lnTo>
                  <a:lnTo>
                    <a:pt x="3210483" y="346417"/>
                  </a:lnTo>
                  <a:lnTo>
                    <a:pt x="3210483" y="286118"/>
                  </a:lnTo>
                  <a:lnTo>
                    <a:pt x="3210483" y="168706"/>
                  </a:lnTo>
                  <a:lnTo>
                    <a:pt x="3210483" y="148628"/>
                  </a:lnTo>
                  <a:close/>
                </a:path>
                <a:path w="3375659" h="376554">
                  <a:moveTo>
                    <a:pt x="3233343" y="120078"/>
                  </a:moveTo>
                  <a:lnTo>
                    <a:pt x="3232543" y="118643"/>
                  </a:lnTo>
                  <a:lnTo>
                    <a:pt x="3225762" y="104622"/>
                  </a:lnTo>
                  <a:lnTo>
                    <a:pt x="3223564" y="100063"/>
                  </a:lnTo>
                  <a:lnTo>
                    <a:pt x="3222472" y="97777"/>
                  </a:lnTo>
                  <a:lnTo>
                    <a:pt x="3210991" y="75869"/>
                  </a:lnTo>
                  <a:lnTo>
                    <a:pt x="3198838" y="54343"/>
                  </a:lnTo>
                  <a:lnTo>
                    <a:pt x="3185985" y="33210"/>
                  </a:lnTo>
                  <a:lnTo>
                    <a:pt x="3171431" y="44221"/>
                  </a:lnTo>
                  <a:lnTo>
                    <a:pt x="3178124" y="55232"/>
                  </a:lnTo>
                  <a:lnTo>
                    <a:pt x="3184601" y="66243"/>
                  </a:lnTo>
                  <a:lnTo>
                    <a:pt x="3190811" y="77254"/>
                  </a:lnTo>
                  <a:lnTo>
                    <a:pt x="3196717" y="88265"/>
                  </a:lnTo>
                  <a:lnTo>
                    <a:pt x="3171164" y="92379"/>
                  </a:lnTo>
                  <a:lnTo>
                    <a:pt x="3145498" y="95732"/>
                  </a:lnTo>
                  <a:lnTo>
                    <a:pt x="3119742" y="98285"/>
                  </a:lnTo>
                  <a:lnTo>
                    <a:pt x="3093897" y="100063"/>
                  </a:lnTo>
                  <a:lnTo>
                    <a:pt x="3108769" y="82664"/>
                  </a:lnTo>
                  <a:lnTo>
                    <a:pt x="3123158" y="61633"/>
                  </a:lnTo>
                  <a:lnTo>
                    <a:pt x="3137027" y="36982"/>
                  </a:lnTo>
                  <a:lnTo>
                    <a:pt x="3150311" y="8737"/>
                  </a:lnTo>
                  <a:lnTo>
                    <a:pt x="3132671" y="2667"/>
                  </a:lnTo>
                  <a:lnTo>
                    <a:pt x="3121164" y="27432"/>
                  </a:lnTo>
                  <a:lnTo>
                    <a:pt x="3107829" y="51244"/>
                  </a:lnTo>
                  <a:lnTo>
                    <a:pt x="3075813" y="95732"/>
                  </a:lnTo>
                  <a:lnTo>
                    <a:pt x="3067329" y="101333"/>
                  </a:lnTo>
                  <a:lnTo>
                    <a:pt x="3072384" y="120078"/>
                  </a:lnTo>
                  <a:lnTo>
                    <a:pt x="3139135" y="114414"/>
                  </a:lnTo>
                  <a:lnTo>
                    <a:pt x="3205315" y="104622"/>
                  </a:lnTo>
                  <a:lnTo>
                    <a:pt x="3208820" y="111620"/>
                  </a:lnTo>
                  <a:lnTo>
                    <a:pt x="3212160" y="118643"/>
                  </a:lnTo>
                  <a:lnTo>
                    <a:pt x="3215348" y="125666"/>
                  </a:lnTo>
                  <a:lnTo>
                    <a:pt x="3218459" y="132689"/>
                  </a:lnTo>
                  <a:lnTo>
                    <a:pt x="3233343" y="120078"/>
                  </a:lnTo>
                  <a:close/>
                </a:path>
                <a:path w="3375659" h="376554">
                  <a:moveTo>
                    <a:pt x="3368408" y="157568"/>
                  </a:moveTo>
                  <a:lnTo>
                    <a:pt x="3271431" y="157568"/>
                  </a:lnTo>
                  <a:lnTo>
                    <a:pt x="3266884" y="152222"/>
                  </a:lnTo>
                  <a:lnTo>
                    <a:pt x="3266884" y="80924"/>
                  </a:lnTo>
                  <a:lnTo>
                    <a:pt x="3362502" y="73583"/>
                  </a:lnTo>
                  <a:lnTo>
                    <a:pt x="3362502" y="60121"/>
                  </a:lnTo>
                  <a:lnTo>
                    <a:pt x="3362502" y="52781"/>
                  </a:lnTo>
                  <a:lnTo>
                    <a:pt x="3267049" y="60121"/>
                  </a:lnTo>
                  <a:lnTo>
                    <a:pt x="3267049" y="5448"/>
                  </a:lnTo>
                  <a:lnTo>
                    <a:pt x="3248571" y="5448"/>
                  </a:lnTo>
                  <a:lnTo>
                    <a:pt x="3248571" y="146164"/>
                  </a:lnTo>
                  <a:lnTo>
                    <a:pt x="3250273" y="160147"/>
                  </a:lnTo>
                  <a:lnTo>
                    <a:pt x="3255429" y="170218"/>
                  </a:lnTo>
                  <a:lnTo>
                    <a:pt x="3264065" y="176326"/>
                  </a:lnTo>
                  <a:lnTo>
                    <a:pt x="3276269" y="178384"/>
                  </a:lnTo>
                  <a:lnTo>
                    <a:pt x="3368408" y="178384"/>
                  </a:lnTo>
                  <a:lnTo>
                    <a:pt x="3368408" y="157568"/>
                  </a:lnTo>
                  <a:close/>
                </a:path>
                <a:path w="3375659" h="376554">
                  <a:moveTo>
                    <a:pt x="3375202" y="299262"/>
                  </a:moveTo>
                  <a:lnTo>
                    <a:pt x="3357905" y="292582"/>
                  </a:lnTo>
                  <a:lnTo>
                    <a:pt x="3356610" y="310756"/>
                  </a:lnTo>
                  <a:lnTo>
                    <a:pt x="3354794" y="324967"/>
                  </a:lnTo>
                  <a:lnTo>
                    <a:pt x="3352444" y="335203"/>
                  </a:lnTo>
                  <a:lnTo>
                    <a:pt x="3349587" y="341477"/>
                  </a:lnTo>
                  <a:lnTo>
                    <a:pt x="3345205" y="346290"/>
                  </a:lnTo>
                  <a:lnTo>
                    <a:pt x="3338855" y="348754"/>
                  </a:lnTo>
                  <a:lnTo>
                    <a:pt x="3332340" y="348157"/>
                  </a:lnTo>
                  <a:lnTo>
                    <a:pt x="3271101" y="348157"/>
                  </a:lnTo>
                  <a:lnTo>
                    <a:pt x="3266884" y="342823"/>
                  </a:lnTo>
                  <a:lnTo>
                    <a:pt x="3266884" y="264833"/>
                  </a:lnTo>
                  <a:lnTo>
                    <a:pt x="3364141" y="257492"/>
                  </a:lnTo>
                  <a:lnTo>
                    <a:pt x="3364141" y="243814"/>
                  </a:lnTo>
                  <a:lnTo>
                    <a:pt x="3364141" y="237147"/>
                  </a:lnTo>
                  <a:lnTo>
                    <a:pt x="3266884" y="243814"/>
                  </a:lnTo>
                  <a:lnTo>
                    <a:pt x="3266884" y="197129"/>
                  </a:lnTo>
                  <a:lnTo>
                    <a:pt x="3248736" y="197129"/>
                  </a:lnTo>
                  <a:lnTo>
                    <a:pt x="3248825" y="338429"/>
                  </a:lnTo>
                  <a:lnTo>
                    <a:pt x="3274631" y="367499"/>
                  </a:lnTo>
                  <a:lnTo>
                    <a:pt x="3336099" y="367830"/>
                  </a:lnTo>
                  <a:lnTo>
                    <a:pt x="3342894" y="367830"/>
                  </a:lnTo>
                  <a:lnTo>
                    <a:pt x="3370300" y="338429"/>
                  </a:lnTo>
                  <a:lnTo>
                    <a:pt x="3373183" y="321132"/>
                  </a:lnTo>
                  <a:lnTo>
                    <a:pt x="3375202" y="299262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201" y="6575905"/>
              <a:ext cx="105659" cy="867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98012" y="6575907"/>
              <a:ext cx="191135" cy="86995"/>
            </a:xfrm>
            <a:custGeom>
              <a:avLst/>
              <a:gdLst/>
              <a:ahLst/>
              <a:cxnLst/>
              <a:rect l="l" t="t" r="r" b="b"/>
              <a:pathLst>
                <a:path w="191135" h="86995">
                  <a:moveTo>
                    <a:pt x="62395" y="0"/>
                  </a:moveTo>
                  <a:lnTo>
                    <a:pt x="56273" y="0"/>
                  </a:lnTo>
                  <a:lnTo>
                    <a:pt x="56273" y="39687"/>
                  </a:lnTo>
                  <a:lnTo>
                    <a:pt x="6337" y="39687"/>
                  </a:lnTo>
                  <a:lnTo>
                    <a:pt x="6337" y="0"/>
                  </a:lnTo>
                  <a:lnTo>
                    <a:pt x="0" y="0"/>
                  </a:lnTo>
                  <a:lnTo>
                    <a:pt x="0" y="86728"/>
                  </a:lnTo>
                  <a:lnTo>
                    <a:pt x="6337" y="86728"/>
                  </a:lnTo>
                  <a:lnTo>
                    <a:pt x="6337" y="45237"/>
                  </a:lnTo>
                  <a:lnTo>
                    <a:pt x="56273" y="45237"/>
                  </a:lnTo>
                  <a:lnTo>
                    <a:pt x="56273" y="86728"/>
                  </a:lnTo>
                  <a:lnTo>
                    <a:pt x="62395" y="86728"/>
                  </a:lnTo>
                  <a:lnTo>
                    <a:pt x="62395" y="0"/>
                  </a:lnTo>
                  <a:close/>
                </a:path>
                <a:path w="191135" h="86995">
                  <a:moveTo>
                    <a:pt x="190703" y="81191"/>
                  </a:moveTo>
                  <a:lnTo>
                    <a:pt x="153835" y="81191"/>
                  </a:lnTo>
                  <a:lnTo>
                    <a:pt x="153835" y="45834"/>
                  </a:lnTo>
                  <a:lnTo>
                    <a:pt x="186194" y="45834"/>
                  </a:lnTo>
                  <a:lnTo>
                    <a:pt x="186194" y="40157"/>
                  </a:lnTo>
                  <a:lnTo>
                    <a:pt x="153835" y="40157"/>
                  </a:lnTo>
                  <a:lnTo>
                    <a:pt x="153835" y="5740"/>
                  </a:lnTo>
                  <a:lnTo>
                    <a:pt x="188683" y="5740"/>
                  </a:lnTo>
                  <a:lnTo>
                    <a:pt x="188683" y="0"/>
                  </a:lnTo>
                  <a:lnTo>
                    <a:pt x="147574" y="0"/>
                  </a:lnTo>
                  <a:lnTo>
                    <a:pt x="147574" y="86728"/>
                  </a:lnTo>
                  <a:lnTo>
                    <a:pt x="190703" y="86791"/>
                  </a:lnTo>
                  <a:lnTo>
                    <a:pt x="190703" y="81191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932" y="6575905"/>
              <a:ext cx="66514" cy="8671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14673" y="6574243"/>
              <a:ext cx="597535" cy="90170"/>
            </a:xfrm>
            <a:custGeom>
              <a:avLst/>
              <a:gdLst/>
              <a:ahLst/>
              <a:cxnLst/>
              <a:rect l="l" t="t" r="r" b="b"/>
              <a:pathLst>
                <a:path w="597535" h="90170">
                  <a:moveTo>
                    <a:pt x="63030" y="3403"/>
                  </a:moveTo>
                  <a:lnTo>
                    <a:pt x="56857" y="1206"/>
                  </a:lnTo>
                  <a:lnTo>
                    <a:pt x="50279" y="63"/>
                  </a:lnTo>
                  <a:lnTo>
                    <a:pt x="43649" y="127"/>
                  </a:lnTo>
                  <a:lnTo>
                    <a:pt x="35725" y="0"/>
                  </a:lnTo>
                  <a:lnTo>
                    <a:pt x="1854" y="30213"/>
                  </a:lnTo>
                  <a:lnTo>
                    <a:pt x="0" y="38417"/>
                  </a:lnTo>
                  <a:lnTo>
                    <a:pt x="114" y="46761"/>
                  </a:lnTo>
                  <a:lnTo>
                    <a:pt x="0" y="54495"/>
                  </a:lnTo>
                  <a:lnTo>
                    <a:pt x="26073" y="88188"/>
                  </a:lnTo>
                  <a:lnTo>
                    <a:pt x="33375" y="90055"/>
                  </a:lnTo>
                  <a:lnTo>
                    <a:pt x="40843" y="89916"/>
                  </a:lnTo>
                  <a:lnTo>
                    <a:pt x="48488" y="89992"/>
                  </a:lnTo>
                  <a:lnTo>
                    <a:pt x="56007" y="88455"/>
                  </a:lnTo>
                  <a:lnTo>
                    <a:pt x="63030" y="85521"/>
                  </a:lnTo>
                  <a:lnTo>
                    <a:pt x="63030" y="79641"/>
                  </a:lnTo>
                  <a:lnTo>
                    <a:pt x="56299" y="82854"/>
                  </a:lnTo>
                  <a:lnTo>
                    <a:pt x="48818" y="84455"/>
                  </a:lnTo>
                  <a:lnTo>
                    <a:pt x="41287" y="84315"/>
                  </a:lnTo>
                  <a:lnTo>
                    <a:pt x="34950" y="84455"/>
                  </a:lnTo>
                  <a:lnTo>
                    <a:pt x="28651" y="82854"/>
                  </a:lnTo>
                  <a:lnTo>
                    <a:pt x="17805" y="76517"/>
                  </a:lnTo>
                  <a:lnTo>
                    <a:pt x="13538" y="71843"/>
                  </a:lnTo>
                  <a:lnTo>
                    <a:pt x="7924" y="60032"/>
                  </a:lnTo>
                  <a:lnTo>
                    <a:pt x="6400" y="53225"/>
                  </a:lnTo>
                  <a:lnTo>
                    <a:pt x="6515" y="46291"/>
                  </a:lnTo>
                  <a:lnTo>
                    <a:pt x="6400" y="39014"/>
                  </a:lnTo>
                  <a:lnTo>
                    <a:pt x="29997" y="7531"/>
                  </a:lnTo>
                  <a:lnTo>
                    <a:pt x="36741" y="5803"/>
                  </a:lnTo>
                  <a:lnTo>
                    <a:pt x="50279" y="5930"/>
                  </a:lnTo>
                  <a:lnTo>
                    <a:pt x="56908" y="7340"/>
                  </a:lnTo>
                  <a:lnTo>
                    <a:pt x="63030" y="10071"/>
                  </a:lnTo>
                  <a:lnTo>
                    <a:pt x="63030" y="3403"/>
                  </a:lnTo>
                  <a:close/>
                </a:path>
                <a:path w="597535" h="90170">
                  <a:moveTo>
                    <a:pt x="205066" y="1739"/>
                  </a:moveTo>
                  <a:lnTo>
                    <a:pt x="198831" y="1739"/>
                  </a:lnTo>
                  <a:lnTo>
                    <a:pt x="198831" y="55105"/>
                  </a:lnTo>
                  <a:lnTo>
                    <a:pt x="197434" y="67868"/>
                  </a:lnTo>
                  <a:lnTo>
                    <a:pt x="193116" y="76974"/>
                  </a:lnTo>
                  <a:lnTo>
                    <a:pt x="185699" y="82435"/>
                  </a:lnTo>
                  <a:lnTo>
                    <a:pt x="175006" y="84251"/>
                  </a:lnTo>
                  <a:lnTo>
                    <a:pt x="164160" y="82384"/>
                  </a:lnTo>
                  <a:lnTo>
                    <a:pt x="156400" y="76784"/>
                  </a:lnTo>
                  <a:lnTo>
                    <a:pt x="151726" y="67424"/>
                  </a:lnTo>
                  <a:lnTo>
                    <a:pt x="150177" y="54305"/>
                  </a:lnTo>
                  <a:lnTo>
                    <a:pt x="150177" y="1663"/>
                  </a:lnTo>
                  <a:lnTo>
                    <a:pt x="143992" y="1663"/>
                  </a:lnTo>
                  <a:lnTo>
                    <a:pt x="143992" y="55029"/>
                  </a:lnTo>
                  <a:lnTo>
                    <a:pt x="145859" y="70307"/>
                  </a:lnTo>
                  <a:lnTo>
                    <a:pt x="151447" y="81203"/>
                  </a:lnTo>
                  <a:lnTo>
                    <a:pt x="160756" y="87744"/>
                  </a:lnTo>
                  <a:lnTo>
                    <a:pt x="173774" y="89916"/>
                  </a:lnTo>
                  <a:lnTo>
                    <a:pt x="187477" y="87655"/>
                  </a:lnTo>
                  <a:lnTo>
                    <a:pt x="197256" y="80860"/>
                  </a:lnTo>
                  <a:lnTo>
                    <a:pt x="203111" y="69545"/>
                  </a:lnTo>
                  <a:lnTo>
                    <a:pt x="205066" y="53695"/>
                  </a:lnTo>
                  <a:lnTo>
                    <a:pt x="205066" y="1739"/>
                  </a:lnTo>
                  <a:close/>
                </a:path>
                <a:path w="597535" h="90170">
                  <a:moveTo>
                    <a:pt x="341414" y="88252"/>
                  </a:moveTo>
                  <a:lnTo>
                    <a:pt x="327939" y="60706"/>
                  </a:lnTo>
                  <a:lnTo>
                    <a:pt x="326174" y="55702"/>
                  </a:lnTo>
                  <a:lnTo>
                    <a:pt x="326085" y="55435"/>
                  </a:lnTo>
                  <a:lnTo>
                    <a:pt x="322376" y="50965"/>
                  </a:lnTo>
                  <a:lnTo>
                    <a:pt x="320141" y="49631"/>
                  </a:lnTo>
                  <a:lnTo>
                    <a:pt x="317601" y="48094"/>
                  </a:lnTo>
                  <a:lnTo>
                    <a:pt x="323380" y="47167"/>
                  </a:lnTo>
                  <a:lnTo>
                    <a:pt x="328663" y="44361"/>
                  </a:lnTo>
                  <a:lnTo>
                    <a:pt x="332600" y="40017"/>
                  </a:lnTo>
                  <a:lnTo>
                    <a:pt x="336423" y="35687"/>
                  </a:lnTo>
                  <a:lnTo>
                    <a:pt x="338378" y="30010"/>
                  </a:lnTo>
                  <a:lnTo>
                    <a:pt x="338226" y="24676"/>
                  </a:lnTo>
                  <a:lnTo>
                    <a:pt x="338213" y="24282"/>
                  </a:lnTo>
                  <a:lnTo>
                    <a:pt x="338416" y="19812"/>
                  </a:lnTo>
                  <a:lnTo>
                    <a:pt x="338493" y="18072"/>
                  </a:lnTo>
                  <a:lnTo>
                    <a:pt x="336029" y="12077"/>
                  </a:lnTo>
                  <a:lnTo>
                    <a:pt x="332257" y="8610"/>
                  </a:lnTo>
                  <a:lnTo>
                    <a:pt x="332257" y="19812"/>
                  </a:lnTo>
                  <a:lnTo>
                    <a:pt x="332003" y="24282"/>
                  </a:lnTo>
                  <a:lnTo>
                    <a:pt x="331978" y="24676"/>
                  </a:lnTo>
                  <a:lnTo>
                    <a:pt x="332257" y="30010"/>
                  </a:lnTo>
                  <a:lnTo>
                    <a:pt x="330123" y="35153"/>
                  </a:lnTo>
                  <a:lnTo>
                    <a:pt x="326136" y="38747"/>
                  </a:lnTo>
                  <a:lnTo>
                    <a:pt x="321754" y="42430"/>
                  </a:lnTo>
                  <a:lnTo>
                    <a:pt x="316128" y="44297"/>
                  </a:lnTo>
                  <a:lnTo>
                    <a:pt x="310464" y="44030"/>
                  </a:lnTo>
                  <a:lnTo>
                    <a:pt x="295351" y="44030"/>
                  </a:lnTo>
                  <a:lnTo>
                    <a:pt x="295351" y="7340"/>
                  </a:lnTo>
                  <a:lnTo>
                    <a:pt x="311645" y="7137"/>
                  </a:lnTo>
                  <a:lnTo>
                    <a:pt x="317093" y="6807"/>
                  </a:lnTo>
                  <a:lnTo>
                    <a:pt x="322491" y="8407"/>
                  </a:lnTo>
                  <a:lnTo>
                    <a:pt x="326758" y="11734"/>
                  </a:lnTo>
                  <a:lnTo>
                    <a:pt x="330352" y="15074"/>
                  </a:lnTo>
                  <a:lnTo>
                    <a:pt x="332257" y="19812"/>
                  </a:lnTo>
                  <a:lnTo>
                    <a:pt x="332257" y="8610"/>
                  </a:lnTo>
                  <a:lnTo>
                    <a:pt x="331470" y="7874"/>
                  </a:lnTo>
                  <a:lnTo>
                    <a:pt x="330238" y="6807"/>
                  </a:lnTo>
                  <a:lnTo>
                    <a:pt x="326478" y="3530"/>
                  </a:lnTo>
                  <a:lnTo>
                    <a:pt x="320014" y="1333"/>
                  </a:lnTo>
                  <a:lnTo>
                    <a:pt x="313385" y="1663"/>
                  </a:lnTo>
                  <a:lnTo>
                    <a:pt x="289166" y="1663"/>
                  </a:lnTo>
                  <a:lnTo>
                    <a:pt x="289166" y="88392"/>
                  </a:lnTo>
                  <a:lnTo>
                    <a:pt x="295402" y="88392"/>
                  </a:lnTo>
                  <a:lnTo>
                    <a:pt x="295402" y="49822"/>
                  </a:lnTo>
                  <a:lnTo>
                    <a:pt x="306197" y="49822"/>
                  </a:lnTo>
                  <a:lnTo>
                    <a:pt x="322376" y="63042"/>
                  </a:lnTo>
                  <a:lnTo>
                    <a:pt x="334225" y="88252"/>
                  </a:lnTo>
                  <a:lnTo>
                    <a:pt x="334289" y="88392"/>
                  </a:lnTo>
                  <a:lnTo>
                    <a:pt x="341414" y="88252"/>
                  </a:lnTo>
                  <a:close/>
                </a:path>
                <a:path w="597535" h="90170">
                  <a:moveTo>
                    <a:pt x="473392" y="88252"/>
                  </a:moveTo>
                  <a:lnTo>
                    <a:pt x="460248" y="60706"/>
                  </a:lnTo>
                  <a:lnTo>
                    <a:pt x="458431" y="55702"/>
                  </a:lnTo>
                  <a:lnTo>
                    <a:pt x="458330" y="55435"/>
                  </a:lnTo>
                  <a:lnTo>
                    <a:pt x="454685" y="50965"/>
                  </a:lnTo>
                  <a:lnTo>
                    <a:pt x="452424" y="49631"/>
                  </a:lnTo>
                  <a:lnTo>
                    <a:pt x="449846" y="48094"/>
                  </a:lnTo>
                  <a:lnTo>
                    <a:pt x="470687" y="30010"/>
                  </a:lnTo>
                  <a:lnTo>
                    <a:pt x="470484" y="24676"/>
                  </a:lnTo>
                  <a:lnTo>
                    <a:pt x="470471" y="24282"/>
                  </a:lnTo>
                  <a:lnTo>
                    <a:pt x="470674" y="19812"/>
                  </a:lnTo>
                  <a:lnTo>
                    <a:pt x="470750" y="18072"/>
                  </a:lnTo>
                  <a:lnTo>
                    <a:pt x="468274" y="12077"/>
                  </a:lnTo>
                  <a:lnTo>
                    <a:pt x="464908" y="8966"/>
                  </a:lnTo>
                  <a:lnTo>
                    <a:pt x="464908" y="19812"/>
                  </a:lnTo>
                  <a:lnTo>
                    <a:pt x="464654" y="24282"/>
                  </a:lnTo>
                  <a:lnTo>
                    <a:pt x="464629" y="24676"/>
                  </a:lnTo>
                  <a:lnTo>
                    <a:pt x="464908" y="30010"/>
                  </a:lnTo>
                  <a:lnTo>
                    <a:pt x="462711" y="35153"/>
                  </a:lnTo>
                  <a:lnTo>
                    <a:pt x="458673" y="38747"/>
                  </a:lnTo>
                  <a:lnTo>
                    <a:pt x="454342" y="42430"/>
                  </a:lnTo>
                  <a:lnTo>
                    <a:pt x="448716" y="44297"/>
                  </a:lnTo>
                  <a:lnTo>
                    <a:pt x="443052" y="44030"/>
                  </a:lnTo>
                  <a:lnTo>
                    <a:pt x="427939" y="44030"/>
                  </a:lnTo>
                  <a:lnTo>
                    <a:pt x="427939" y="7340"/>
                  </a:lnTo>
                  <a:lnTo>
                    <a:pt x="444169" y="7137"/>
                  </a:lnTo>
                  <a:lnTo>
                    <a:pt x="449630" y="6731"/>
                  </a:lnTo>
                  <a:lnTo>
                    <a:pt x="455079" y="8407"/>
                  </a:lnTo>
                  <a:lnTo>
                    <a:pt x="459346" y="11734"/>
                  </a:lnTo>
                  <a:lnTo>
                    <a:pt x="462940" y="15074"/>
                  </a:lnTo>
                  <a:lnTo>
                    <a:pt x="464908" y="19812"/>
                  </a:lnTo>
                  <a:lnTo>
                    <a:pt x="464908" y="8966"/>
                  </a:lnTo>
                  <a:lnTo>
                    <a:pt x="463727" y="7874"/>
                  </a:lnTo>
                  <a:lnTo>
                    <a:pt x="462394" y="6731"/>
                  </a:lnTo>
                  <a:lnTo>
                    <a:pt x="458724" y="3594"/>
                  </a:lnTo>
                  <a:lnTo>
                    <a:pt x="452259" y="1333"/>
                  </a:lnTo>
                  <a:lnTo>
                    <a:pt x="445693" y="1663"/>
                  </a:lnTo>
                  <a:lnTo>
                    <a:pt x="421195" y="1663"/>
                  </a:lnTo>
                  <a:lnTo>
                    <a:pt x="421195" y="88392"/>
                  </a:lnTo>
                  <a:lnTo>
                    <a:pt x="427939" y="88392"/>
                  </a:lnTo>
                  <a:lnTo>
                    <a:pt x="427939" y="49822"/>
                  </a:lnTo>
                  <a:lnTo>
                    <a:pt x="438619" y="49822"/>
                  </a:lnTo>
                  <a:lnTo>
                    <a:pt x="454799" y="63042"/>
                  </a:lnTo>
                  <a:lnTo>
                    <a:pt x="466585" y="88252"/>
                  </a:lnTo>
                  <a:lnTo>
                    <a:pt x="466648" y="88392"/>
                  </a:lnTo>
                  <a:lnTo>
                    <a:pt x="473392" y="88252"/>
                  </a:lnTo>
                  <a:close/>
                </a:path>
                <a:path w="597535" h="90170">
                  <a:moveTo>
                    <a:pt x="597052" y="82854"/>
                  </a:moveTo>
                  <a:lnTo>
                    <a:pt x="560197" y="82854"/>
                  </a:lnTo>
                  <a:lnTo>
                    <a:pt x="560197" y="47498"/>
                  </a:lnTo>
                  <a:lnTo>
                    <a:pt x="592493" y="47498"/>
                  </a:lnTo>
                  <a:lnTo>
                    <a:pt x="592493" y="41821"/>
                  </a:lnTo>
                  <a:lnTo>
                    <a:pt x="560197" y="41821"/>
                  </a:lnTo>
                  <a:lnTo>
                    <a:pt x="560197" y="7404"/>
                  </a:lnTo>
                  <a:lnTo>
                    <a:pt x="595083" y="7404"/>
                  </a:lnTo>
                  <a:lnTo>
                    <a:pt x="595083" y="1663"/>
                  </a:lnTo>
                  <a:lnTo>
                    <a:pt x="553897" y="1663"/>
                  </a:lnTo>
                  <a:lnTo>
                    <a:pt x="553897" y="88392"/>
                  </a:lnTo>
                  <a:lnTo>
                    <a:pt x="597052" y="88455"/>
                  </a:lnTo>
                  <a:lnTo>
                    <a:pt x="597052" y="82854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3922" y="6575905"/>
              <a:ext cx="66295" cy="867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37849" y="6574573"/>
              <a:ext cx="400050" cy="90805"/>
            </a:xfrm>
            <a:custGeom>
              <a:avLst/>
              <a:gdLst/>
              <a:ahLst/>
              <a:cxnLst/>
              <a:rect l="l" t="t" r="r" b="b"/>
              <a:pathLst>
                <a:path w="400050" h="90804">
                  <a:moveTo>
                    <a:pt x="56807" y="1270"/>
                  </a:moveTo>
                  <a:lnTo>
                    <a:pt x="0" y="1270"/>
                  </a:lnTo>
                  <a:lnTo>
                    <a:pt x="0" y="7010"/>
                  </a:lnTo>
                  <a:lnTo>
                    <a:pt x="25349" y="7010"/>
                  </a:lnTo>
                  <a:lnTo>
                    <a:pt x="25349" y="88061"/>
                  </a:lnTo>
                  <a:lnTo>
                    <a:pt x="31470" y="88061"/>
                  </a:lnTo>
                  <a:lnTo>
                    <a:pt x="31470" y="7010"/>
                  </a:lnTo>
                  <a:lnTo>
                    <a:pt x="56807" y="7010"/>
                  </a:lnTo>
                  <a:lnTo>
                    <a:pt x="56807" y="1270"/>
                  </a:lnTo>
                  <a:close/>
                </a:path>
                <a:path w="400050" h="90804">
                  <a:moveTo>
                    <a:pt x="177761" y="65074"/>
                  </a:moveTo>
                  <a:lnTo>
                    <a:pt x="152933" y="40297"/>
                  </a:lnTo>
                  <a:lnTo>
                    <a:pt x="148717" y="37617"/>
                  </a:lnTo>
                  <a:lnTo>
                    <a:pt x="138099" y="24155"/>
                  </a:lnTo>
                  <a:lnTo>
                    <a:pt x="138214" y="21551"/>
                  </a:lnTo>
                  <a:lnTo>
                    <a:pt x="138099" y="17145"/>
                  </a:lnTo>
                  <a:lnTo>
                    <a:pt x="140068" y="12941"/>
                  </a:lnTo>
                  <a:lnTo>
                    <a:pt x="147535" y="7137"/>
                  </a:lnTo>
                  <a:lnTo>
                    <a:pt x="152539" y="5537"/>
                  </a:lnTo>
                  <a:lnTo>
                    <a:pt x="157594" y="5803"/>
                  </a:lnTo>
                  <a:lnTo>
                    <a:pt x="163385" y="5740"/>
                  </a:lnTo>
                  <a:lnTo>
                    <a:pt x="169062" y="7010"/>
                  </a:lnTo>
                  <a:lnTo>
                    <a:pt x="174282" y="9410"/>
                  </a:lnTo>
                  <a:lnTo>
                    <a:pt x="174282" y="2743"/>
                  </a:lnTo>
                  <a:lnTo>
                    <a:pt x="169164" y="939"/>
                  </a:lnTo>
                  <a:lnTo>
                    <a:pt x="163830" y="63"/>
                  </a:lnTo>
                  <a:lnTo>
                    <a:pt x="153657" y="0"/>
                  </a:lnTo>
                  <a:lnTo>
                    <a:pt x="148945" y="939"/>
                  </a:lnTo>
                  <a:lnTo>
                    <a:pt x="130746" y="24282"/>
                  </a:lnTo>
                  <a:lnTo>
                    <a:pt x="133604" y="30822"/>
                  </a:lnTo>
                  <a:lnTo>
                    <a:pt x="156921" y="49301"/>
                  </a:lnTo>
                  <a:lnTo>
                    <a:pt x="161417" y="52171"/>
                  </a:lnTo>
                  <a:lnTo>
                    <a:pt x="167538" y="56908"/>
                  </a:lnTo>
                  <a:lnTo>
                    <a:pt x="169062" y="58699"/>
                  </a:lnTo>
                  <a:lnTo>
                    <a:pt x="171132" y="62903"/>
                  </a:lnTo>
                  <a:lnTo>
                    <a:pt x="171640" y="65176"/>
                  </a:lnTo>
                  <a:lnTo>
                    <a:pt x="171640" y="67513"/>
                  </a:lnTo>
                  <a:lnTo>
                    <a:pt x="171919" y="72186"/>
                  </a:lnTo>
                  <a:lnTo>
                    <a:pt x="169951" y="76784"/>
                  </a:lnTo>
                  <a:lnTo>
                    <a:pt x="166306" y="79781"/>
                  </a:lnTo>
                  <a:lnTo>
                    <a:pt x="161696" y="82791"/>
                  </a:lnTo>
                  <a:lnTo>
                    <a:pt x="156248" y="84251"/>
                  </a:lnTo>
                  <a:lnTo>
                    <a:pt x="150736" y="83858"/>
                  </a:lnTo>
                  <a:lnTo>
                    <a:pt x="143891" y="83781"/>
                  </a:lnTo>
                  <a:lnTo>
                    <a:pt x="137147" y="81648"/>
                  </a:lnTo>
                  <a:lnTo>
                    <a:pt x="131470" y="77851"/>
                  </a:lnTo>
                  <a:lnTo>
                    <a:pt x="131584" y="85191"/>
                  </a:lnTo>
                  <a:lnTo>
                    <a:pt x="134454" y="86652"/>
                  </a:lnTo>
                  <a:lnTo>
                    <a:pt x="137426" y="87718"/>
                  </a:lnTo>
                  <a:lnTo>
                    <a:pt x="140576" y="88328"/>
                  </a:lnTo>
                  <a:lnTo>
                    <a:pt x="144056" y="89255"/>
                  </a:lnTo>
                  <a:lnTo>
                    <a:pt x="147599" y="89725"/>
                  </a:lnTo>
                  <a:lnTo>
                    <a:pt x="158267" y="90195"/>
                  </a:lnTo>
                  <a:lnTo>
                    <a:pt x="165239" y="87985"/>
                  </a:lnTo>
                  <a:lnTo>
                    <a:pt x="170802" y="83718"/>
                  </a:lnTo>
                  <a:lnTo>
                    <a:pt x="175056" y="78219"/>
                  </a:lnTo>
                  <a:lnTo>
                    <a:pt x="177419" y="71843"/>
                  </a:lnTo>
                  <a:lnTo>
                    <a:pt x="177761" y="65074"/>
                  </a:lnTo>
                  <a:close/>
                </a:path>
                <a:path w="400050" h="90804">
                  <a:moveTo>
                    <a:pt x="399516" y="82524"/>
                  </a:moveTo>
                  <a:lnTo>
                    <a:pt x="362661" y="82524"/>
                  </a:lnTo>
                  <a:lnTo>
                    <a:pt x="362661" y="47167"/>
                  </a:lnTo>
                  <a:lnTo>
                    <a:pt x="394970" y="47167"/>
                  </a:lnTo>
                  <a:lnTo>
                    <a:pt x="394970" y="41490"/>
                  </a:lnTo>
                  <a:lnTo>
                    <a:pt x="362661" y="41490"/>
                  </a:lnTo>
                  <a:lnTo>
                    <a:pt x="362661" y="7073"/>
                  </a:lnTo>
                  <a:lnTo>
                    <a:pt x="397497" y="7073"/>
                  </a:lnTo>
                  <a:lnTo>
                    <a:pt x="397497" y="1333"/>
                  </a:lnTo>
                  <a:lnTo>
                    <a:pt x="356311" y="1333"/>
                  </a:lnTo>
                  <a:lnTo>
                    <a:pt x="356311" y="88061"/>
                  </a:lnTo>
                  <a:lnTo>
                    <a:pt x="399516" y="88125"/>
                  </a:lnTo>
                  <a:lnTo>
                    <a:pt x="399516" y="82524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0129" y="6575237"/>
              <a:ext cx="81408" cy="873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187099" y="6575577"/>
              <a:ext cx="182880" cy="87630"/>
            </a:xfrm>
            <a:custGeom>
              <a:avLst/>
              <a:gdLst/>
              <a:ahLst/>
              <a:cxnLst/>
              <a:rect l="l" t="t" r="r" b="b"/>
              <a:pathLst>
                <a:path w="182879" h="87629">
                  <a:moveTo>
                    <a:pt x="50228" y="56972"/>
                  </a:moveTo>
                  <a:lnTo>
                    <a:pt x="48374" y="51828"/>
                  </a:lnTo>
                  <a:lnTo>
                    <a:pt x="44831" y="47967"/>
                  </a:lnTo>
                  <a:lnTo>
                    <a:pt x="43929" y="47028"/>
                  </a:lnTo>
                  <a:lnTo>
                    <a:pt x="43929" y="67970"/>
                  </a:lnTo>
                  <a:lnTo>
                    <a:pt x="41960" y="73050"/>
                  </a:lnTo>
                  <a:lnTo>
                    <a:pt x="38150" y="76644"/>
                  </a:lnTo>
                  <a:lnTo>
                    <a:pt x="33705" y="80111"/>
                  </a:lnTo>
                  <a:lnTo>
                    <a:pt x="28092" y="81851"/>
                  </a:lnTo>
                  <a:lnTo>
                    <a:pt x="22466" y="81445"/>
                  </a:lnTo>
                  <a:lnTo>
                    <a:pt x="6286" y="81445"/>
                  </a:lnTo>
                  <a:lnTo>
                    <a:pt x="6286" y="44958"/>
                  </a:lnTo>
                  <a:lnTo>
                    <a:pt x="19151" y="44958"/>
                  </a:lnTo>
                  <a:lnTo>
                    <a:pt x="43840" y="66636"/>
                  </a:lnTo>
                  <a:lnTo>
                    <a:pt x="43929" y="67970"/>
                  </a:lnTo>
                  <a:lnTo>
                    <a:pt x="43929" y="47028"/>
                  </a:lnTo>
                  <a:lnTo>
                    <a:pt x="41960" y="44958"/>
                  </a:lnTo>
                  <a:lnTo>
                    <a:pt x="41071" y="44030"/>
                  </a:lnTo>
                  <a:lnTo>
                    <a:pt x="35953" y="41630"/>
                  </a:lnTo>
                  <a:lnTo>
                    <a:pt x="30505" y="41287"/>
                  </a:lnTo>
                  <a:lnTo>
                    <a:pt x="35001" y="39954"/>
                  </a:lnTo>
                  <a:lnTo>
                    <a:pt x="46062" y="14871"/>
                  </a:lnTo>
                  <a:lnTo>
                    <a:pt x="43764" y="9537"/>
                  </a:lnTo>
                  <a:lnTo>
                    <a:pt x="39852" y="6070"/>
                  </a:lnTo>
                  <a:lnTo>
                    <a:pt x="39497" y="5778"/>
                  </a:lnTo>
                  <a:lnTo>
                    <a:pt x="39497" y="26479"/>
                  </a:lnTo>
                  <a:lnTo>
                    <a:pt x="37414" y="31280"/>
                  </a:lnTo>
                  <a:lnTo>
                    <a:pt x="33655" y="34493"/>
                  </a:lnTo>
                  <a:lnTo>
                    <a:pt x="29324" y="37884"/>
                  </a:lnTo>
                  <a:lnTo>
                    <a:pt x="23926" y="39624"/>
                  </a:lnTo>
                  <a:lnTo>
                    <a:pt x="18427" y="39357"/>
                  </a:lnTo>
                  <a:lnTo>
                    <a:pt x="6286" y="39357"/>
                  </a:lnTo>
                  <a:lnTo>
                    <a:pt x="6286" y="6070"/>
                  </a:lnTo>
                  <a:lnTo>
                    <a:pt x="33083" y="6070"/>
                  </a:lnTo>
                  <a:lnTo>
                    <a:pt x="39319" y="11201"/>
                  </a:lnTo>
                  <a:lnTo>
                    <a:pt x="39446" y="25146"/>
                  </a:lnTo>
                  <a:lnTo>
                    <a:pt x="39497" y="26479"/>
                  </a:lnTo>
                  <a:lnTo>
                    <a:pt x="39497" y="5778"/>
                  </a:lnTo>
                  <a:lnTo>
                    <a:pt x="35001" y="2006"/>
                  </a:lnTo>
                  <a:lnTo>
                    <a:pt x="29095" y="0"/>
                  </a:lnTo>
                  <a:lnTo>
                    <a:pt x="23139" y="330"/>
                  </a:lnTo>
                  <a:lnTo>
                    <a:pt x="0" y="330"/>
                  </a:lnTo>
                  <a:lnTo>
                    <a:pt x="0" y="87058"/>
                  </a:lnTo>
                  <a:lnTo>
                    <a:pt x="28422" y="87058"/>
                  </a:lnTo>
                  <a:lnTo>
                    <a:pt x="50114" y="66636"/>
                  </a:lnTo>
                  <a:lnTo>
                    <a:pt x="50228" y="56972"/>
                  </a:lnTo>
                  <a:close/>
                </a:path>
                <a:path w="182879" h="87629">
                  <a:moveTo>
                    <a:pt x="182702" y="86918"/>
                  </a:moveTo>
                  <a:lnTo>
                    <a:pt x="169557" y="59372"/>
                  </a:lnTo>
                  <a:lnTo>
                    <a:pt x="167741" y="54368"/>
                  </a:lnTo>
                  <a:lnTo>
                    <a:pt x="167640" y="54102"/>
                  </a:lnTo>
                  <a:lnTo>
                    <a:pt x="163995" y="49631"/>
                  </a:lnTo>
                  <a:lnTo>
                    <a:pt x="161747" y="48298"/>
                  </a:lnTo>
                  <a:lnTo>
                    <a:pt x="159156" y="46761"/>
                  </a:lnTo>
                  <a:lnTo>
                    <a:pt x="165011" y="45834"/>
                  </a:lnTo>
                  <a:lnTo>
                    <a:pt x="170281" y="43027"/>
                  </a:lnTo>
                  <a:lnTo>
                    <a:pt x="174218" y="38684"/>
                  </a:lnTo>
                  <a:lnTo>
                    <a:pt x="178041" y="34353"/>
                  </a:lnTo>
                  <a:lnTo>
                    <a:pt x="180009" y="28676"/>
                  </a:lnTo>
                  <a:lnTo>
                    <a:pt x="179793" y="23342"/>
                  </a:lnTo>
                  <a:lnTo>
                    <a:pt x="179781" y="22948"/>
                  </a:lnTo>
                  <a:lnTo>
                    <a:pt x="180022" y="18478"/>
                  </a:lnTo>
                  <a:lnTo>
                    <a:pt x="180124" y="16738"/>
                  </a:lnTo>
                  <a:lnTo>
                    <a:pt x="177647" y="10744"/>
                  </a:lnTo>
                  <a:lnTo>
                    <a:pt x="173824" y="7264"/>
                  </a:lnTo>
                  <a:lnTo>
                    <a:pt x="173824" y="18478"/>
                  </a:lnTo>
                  <a:lnTo>
                    <a:pt x="173570" y="22948"/>
                  </a:lnTo>
                  <a:lnTo>
                    <a:pt x="173545" y="23342"/>
                  </a:lnTo>
                  <a:lnTo>
                    <a:pt x="173824" y="28676"/>
                  </a:lnTo>
                  <a:lnTo>
                    <a:pt x="171640" y="33820"/>
                  </a:lnTo>
                  <a:lnTo>
                    <a:pt x="167589" y="37414"/>
                  </a:lnTo>
                  <a:lnTo>
                    <a:pt x="163258" y="41097"/>
                  </a:lnTo>
                  <a:lnTo>
                    <a:pt x="157632" y="42964"/>
                  </a:lnTo>
                  <a:lnTo>
                    <a:pt x="151968" y="42697"/>
                  </a:lnTo>
                  <a:lnTo>
                    <a:pt x="136855" y="42697"/>
                  </a:lnTo>
                  <a:lnTo>
                    <a:pt x="136855" y="6007"/>
                  </a:lnTo>
                  <a:lnTo>
                    <a:pt x="153098" y="5803"/>
                  </a:lnTo>
                  <a:lnTo>
                    <a:pt x="158546" y="5397"/>
                  </a:lnTo>
                  <a:lnTo>
                    <a:pt x="163995" y="7073"/>
                  </a:lnTo>
                  <a:lnTo>
                    <a:pt x="168262" y="10401"/>
                  </a:lnTo>
                  <a:lnTo>
                    <a:pt x="171856" y="13741"/>
                  </a:lnTo>
                  <a:lnTo>
                    <a:pt x="173824" y="18478"/>
                  </a:lnTo>
                  <a:lnTo>
                    <a:pt x="173824" y="7264"/>
                  </a:lnTo>
                  <a:lnTo>
                    <a:pt x="173037" y="6540"/>
                  </a:lnTo>
                  <a:lnTo>
                    <a:pt x="171729" y="5397"/>
                  </a:lnTo>
                  <a:lnTo>
                    <a:pt x="168097" y="2260"/>
                  </a:lnTo>
                  <a:lnTo>
                    <a:pt x="161632" y="0"/>
                  </a:lnTo>
                  <a:lnTo>
                    <a:pt x="155003" y="330"/>
                  </a:lnTo>
                  <a:lnTo>
                    <a:pt x="130683" y="330"/>
                  </a:lnTo>
                  <a:lnTo>
                    <a:pt x="130683" y="87058"/>
                  </a:lnTo>
                  <a:lnTo>
                    <a:pt x="136969" y="87058"/>
                  </a:lnTo>
                  <a:lnTo>
                    <a:pt x="136969" y="48488"/>
                  </a:lnTo>
                  <a:lnTo>
                    <a:pt x="147751" y="48488"/>
                  </a:lnTo>
                  <a:lnTo>
                    <a:pt x="163880" y="61709"/>
                  </a:lnTo>
                  <a:lnTo>
                    <a:pt x="175679" y="86918"/>
                  </a:lnTo>
                  <a:lnTo>
                    <a:pt x="175729" y="87058"/>
                  </a:lnTo>
                  <a:lnTo>
                    <a:pt x="182702" y="86918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2507" y="6575905"/>
              <a:ext cx="71857" cy="8671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585142" y="6574243"/>
              <a:ext cx="501015" cy="103505"/>
            </a:xfrm>
            <a:custGeom>
              <a:avLst/>
              <a:gdLst/>
              <a:ahLst/>
              <a:cxnLst/>
              <a:rect l="l" t="t" r="r" b="b"/>
              <a:pathLst>
                <a:path w="501014" h="103504">
                  <a:moveTo>
                    <a:pt x="63093" y="3403"/>
                  </a:moveTo>
                  <a:lnTo>
                    <a:pt x="56921" y="1206"/>
                  </a:lnTo>
                  <a:lnTo>
                    <a:pt x="50342" y="63"/>
                  </a:lnTo>
                  <a:lnTo>
                    <a:pt x="43776" y="127"/>
                  </a:lnTo>
                  <a:lnTo>
                    <a:pt x="35788" y="0"/>
                  </a:lnTo>
                  <a:lnTo>
                    <a:pt x="1917" y="30213"/>
                  </a:lnTo>
                  <a:lnTo>
                    <a:pt x="0" y="38417"/>
                  </a:lnTo>
                  <a:lnTo>
                    <a:pt x="177" y="46761"/>
                  </a:lnTo>
                  <a:lnTo>
                    <a:pt x="0" y="54495"/>
                  </a:lnTo>
                  <a:lnTo>
                    <a:pt x="26073" y="88188"/>
                  </a:lnTo>
                  <a:lnTo>
                    <a:pt x="33439" y="90055"/>
                  </a:lnTo>
                  <a:lnTo>
                    <a:pt x="40855" y="89916"/>
                  </a:lnTo>
                  <a:lnTo>
                    <a:pt x="48488" y="89992"/>
                  </a:lnTo>
                  <a:lnTo>
                    <a:pt x="56070" y="88455"/>
                  </a:lnTo>
                  <a:lnTo>
                    <a:pt x="63093" y="85521"/>
                  </a:lnTo>
                  <a:lnTo>
                    <a:pt x="63093" y="79641"/>
                  </a:lnTo>
                  <a:lnTo>
                    <a:pt x="56349" y="82854"/>
                  </a:lnTo>
                  <a:lnTo>
                    <a:pt x="48882" y="84455"/>
                  </a:lnTo>
                  <a:lnTo>
                    <a:pt x="41414" y="84315"/>
                  </a:lnTo>
                  <a:lnTo>
                    <a:pt x="35001" y="84455"/>
                  </a:lnTo>
                  <a:lnTo>
                    <a:pt x="28714" y="82854"/>
                  </a:lnTo>
                  <a:lnTo>
                    <a:pt x="17868" y="76441"/>
                  </a:lnTo>
                  <a:lnTo>
                    <a:pt x="13652" y="71843"/>
                  </a:lnTo>
                  <a:lnTo>
                    <a:pt x="7988" y="60032"/>
                  </a:lnTo>
                  <a:lnTo>
                    <a:pt x="6464" y="53225"/>
                  </a:lnTo>
                  <a:lnTo>
                    <a:pt x="6629" y="46291"/>
                  </a:lnTo>
                  <a:lnTo>
                    <a:pt x="6464" y="39014"/>
                  </a:lnTo>
                  <a:lnTo>
                    <a:pt x="30060" y="7531"/>
                  </a:lnTo>
                  <a:lnTo>
                    <a:pt x="36804" y="5803"/>
                  </a:lnTo>
                  <a:lnTo>
                    <a:pt x="50342" y="5930"/>
                  </a:lnTo>
                  <a:lnTo>
                    <a:pt x="56972" y="7340"/>
                  </a:lnTo>
                  <a:lnTo>
                    <a:pt x="63093" y="10071"/>
                  </a:lnTo>
                  <a:lnTo>
                    <a:pt x="63093" y="3403"/>
                  </a:lnTo>
                  <a:close/>
                </a:path>
                <a:path w="501014" h="103504">
                  <a:moveTo>
                    <a:pt x="188214" y="82854"/>
                  </a:moveTo>
                  <a:lnTo>
                    <a:pt x="151523" y="82854"/>
                  </a:lnTo>
                  <a:lnTo>
                    <a:pt x="151523" y="47498"/>
                  </a:lnTo>
                  <a:lnTo>
                    <a:pt x="183781" y="47498"/>
                  </a:lnTo>
                  <a:lnTo>
                    <a:pt x="183781" y="41821"/>
                  </a:lnTo>
                  <a:lnTo>
                    <a:pt x="151523" y="41821"/>
                  </a:lnTo>
                  <a:lnTo>
                    <a:pt x="151523" y="7404"/>
                  </a:lnTo>
                  <a:lnTo>
                    <a:pt x="186359" y="7404"/>
                  </a:lnTo>
                  <a:lnTo>
                    <a:pt x="186359" y="1663"/>
                  </a:lnTo>
                  <a:lnTo>
                    <a:pt x="145186" y="1663"/>
                  </a:lnTo>
                  <a:lnTo>
                    <a:pt x="145186" y="88392"/>
                  </a:lnTo>
                  <a:lnTo>
                    <a:pt x="188214" y="88455"/>
                  </a:lnTo>
                  <a:lnTo>
                    <a:pt x="188214" y="82854"/>
                  </a:lnTo>
                  <a:close/>
                </a:path>
                <a:path w="501014" h="103504">
                  <a:moveTo>
                    <a:pt x="277774" y="74650"/>
                  </a:moveTo>
                  <a:lnTo>
                    <a:pt x="271475" y="74650"/>
                  </a:lnTo>
                  <a:lnTo>
                    <a:pt x="262382" y="103466"/>
                  </a:lnTo>
                  <a:lnTo>
                    <a:pt x="266928" y="103466"/>
                  </a:lnTo>
                  <a:lnTo>
                    <a:pt x="277774" y="74650"/>
                  </a:lnTo>
                  <a:close/>
                </a:path>
                <a:path w="501014" h="103504">
                  <a:moveTo>
                    <a:pt x="500926" y="82854"/>
                  </a:moveTo>
                  <a:lnTo>
                    <a:pt x="464121" y="82854"/>
                  </a:lnTo>
                  <a:lnTo>
                    <a:pt x="464121" y="47498"/>
                  </a:lnTo>
                  <a:lnTo>
                    <a:pt x="496379" y="47498"/>
                  </a:lnTo>
                  <a:lnTo>
                    <a:pt x="496379" y="41821"/>
                  </a:lnTo>
                  <a:lnTo>
                    <a:pt x="464121" y="41821"/>
                  </a:lnTo>
                  <a:lnTo>
                    <a:pt x="464121" y="7404"/>
                  </a:lnTo>
                  <a:lnTo>
                    <a:pt x="498957" y="7404"/>
                  </a:lnTo>
                  <a:lnTo>
                    <a:pt x="498957" y="1663"/>
                  </a:lnTo>
                  <a:lnTo>
                    <a:pt x="457784" y="1663"/>
                  </a:lnTo>
                  <a:lnTo>
                    <a:pt x="457784" y="88392"/>
                  </a:lnTo>
                  <a:lnTo>
                    <a:pt x="500926" y="88455"/>
                  </a:lnTo>
                  <a:lnTo>
                    <a:pt x="500926" y="82854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9112" y="6575905"/>
              <a:ext cx="70452" cy="8671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306528" y="6575577"/>
              <a:ext cx="668655" cy="87630"/>
            </a:xfrm>
            <a:custGeom>
              <a:avLst/>
              <a:gdLst/>
              <a:ahLst/>
              <a:cxnLst/>
              <a:rect l="l" t="t" r="r" b="b"/>
              <a:pathLst>
                <a:path w="668654" h="87629">
                  <a:moveTo>
                    <a:pt x="43205" y="81521"/>
                  </a:moveTo>
                  <a:lnTo>
                    <a:pt x="6350" y="81521"/>
                  </a:lnTo>
                  <a:lnTo>
                    <a:pt x="6350" y="46164"/>
                  </a:lnTo>
                  <a:lnTo>
                    <a:pt x="38595" y="46164"/>
                  </a:lnTo>
                  <a:lnTo>
                    <a:pt x="38595" y="40487"/>
                  </a:lnTo>
                  <a:lnTo>
                    <a:pt x="6350" y="40487"/>
                  </a:lnTo>
                  <a:lnTo>
                    <a:pt x="6350" y="6070"/>
                  </a:lnTo>
                  <a:lnTo>
                    <a:pt x="41186" y="6070"/>
                  </a:lnTo>
                  <a:lnTo>
                    <a:pt x="41186" y="330"/>
                  </a:lnTo>
                  <a:lnTo>
                    <a:pt x="0" y="330"/>
                  </a:lnTo>
                  <a:lnTo>
                    <a:pt x="0" y="87058"/>
                  </a:lnTo>
                  <a:lnTo>
                    <a:pt x="43205" y="87122"/>
                  </a:lnTo>
                  <a:lnTo>
                    <a:pt x="43205" y="81521"/>
                  </a:lnTo>
                  <a:close/>
                </a:path>
                <a:path w="668654" h="87629">
                  <a:moveTo>
                    <a:pt x="177927" y="86918"/>
                  </a:moveTo>
                  <a:lnTo>
                    <a:pt x="164439" y="59372"/>
                  </a:lnTo>
                  <a:lnTo>
                    <a:pt x="162712" y="54432"/>
                  </a:lnTo>
                  <a:lnTo>
                    <a:pt x="162585" y="54102"/>
                  </a:lnTo>
                  <a:lnTo>
                    <a:pt x="158877" y="49631"/>
                  </a:lnTo>
                  <a:lnTo>
                    <a:pt x="156629" y="48298"/>
                  </a:lnTo>
                  <a:lnTo>
                    <a:pt x="154051" y="46761"/>
                  </a:lnTo>
                  <a:lnTo>
                    <a:pt x="174891" y="28676"/>
                  </a:lnTo>
                  <a:lnTo>
                    <a:pt x="174688" y="23342"/>
                  </a:lnTo>
                  <a:lnTo>
                    <a:pt x="174675" y="22948"/>
                  </a:lnTo>
                  <a:lnTo>
                    <a:pt x="174879" y="18478"/>
                  </a:lnTo>
                  <a:lnTo>
                    <a:pt x="174955" y="16738"/>
                  </a:lnTo>
                  <a:lnTo>
                    <a:pt x="172478" y="10807"/>
                  </a:lnTo>
                  <a:lnTo>
                    <a:pt x="168490" y="7073"/>
                  </a:lnTo>
                  <a:lnTo>
                    <a:pt x="168490" y="18478"/>
                  </a:lnTo>
                  <a:lnTo>
                    <a:pt x="168236" y="22948"/>
                  </a:lnTo>
                  <a:lnTo>
                    <a:pt x="168211" y="23342"/>
                  </a:lnTo>
                  <a:lnTo>
                    <a:pt x="168440" y="28676"/>
                  </a:lnTo>
                  <a:lnTo>
                    <a:pt x="166293" y="33820"/>
                  </a:lnTo>
                  <a:lnTo>
                    <a:pt x="162369" y="37414"/>
                  </a:lnTo>
                  <a:lnTo>
                    <a:pt x="157988" y="41097"/>
                  </a:lnTo>
                  <a:lnTo>
                    <a:pt x="152361" y="42964"/>
                  </a:lnTo>
                  <a:lnTo>
                    <a:pt x="146634" y="42697"/>
                  </a:lnTo>
                  <a:lnTo>
                    <a:pt x="131635" y="42697"/>
                  </a:lnTo>
                  <a:lnTo>
                    <a:pt x="131635" y="6007"/>
                  </a:lnTo>
                  <a:lnTo>
                    <a:pt x="147866" y="5803"/>
                  </a:lnTo>
                  <a:lnTo>
                    <a:pt x="153263" y="5473"/>
                  </a:lnTo>
                  <a:lnTo>
                    <a:pt x="158661" y="7073"/>
                  </a:lnTo>
                  <a:lnTo>
                    <a:pt x="162928" y="10401"/>
                  </a:lnTo>
                  <a:lnTo>
                    <a:pt x="166522" y="13741"/>
                  </a:lnTo>
                  <a:lnTo>
                    <a:pt x="168490" y="18478"/>
                  </a:lnTo>
                  <a:lnTo>
                    <a:pt x="168490" y="7073"/>
                  </a:lnTo>
                  <a:lnTo>
                    <a:pt x="167932" y="6540"/>
                  </a:lnTo>
                  <a:lnTo>
                    <a:pt x="166674" y="5473"/>
                  </a:lnTo>
                  <a:lnTo>
                    <a:pt x="162928" y="2260"/>
                  </a:lnTo>
                  <a:lnTo>
                    <a:pt x="156413" y="0"/>
                  </a:lnTo>
                  <a:lnTo>
                    <a:pt x="149783" y="330"/>
                  </a:lnTo>
                  <a:lnTo>
                    <a:pt x="125399" y="330"/>
                  </a:lnTo>
                  <a:lnTo>
                    <a:pt x="125399" y="87058"/>
                  </a:lnTo>
                  <a:lnTo>
                    <a:pt x="131686" y="87058"/>
                  </a:lnTo>
                  <a:lnTo>
                    <a:pt x="131686" y="48488"/>
                  </a:lnTo>
                  <a:lnTo>
                    <a:pt x="142417" y="48488"/>
                  </a:lnTo>
                  <a:lnTo>
                    <a:pt x="158661" y="61709"/>
                  </a:lnTo>
                  <a:lnTo>
                    <a:pt x="170446" y="86918"/>
                  </a:lnTo>
                  <a:lnTo>
                    <a:pt x="170510" y="87058"/>
                  </a:lnTo>
                  <a:lnTo>
                    <a:pt x="177927" y="86918"/>
                  </a:lnTo>
                  <a:close/>
                </a:path>
                <a:path w="668654" h="87629">
                  <a:moveTo>
                    <a:pt x="308330" y="533"/>
                  </a:moveTo>
                  <a:lnTo>
                    <a:pt x="301586" y="533"/>
                  </a:lnTo>
                  <a:lnTo>
                    <a:pt x="279704" y="43459"/>
                  </a:lnTo>
                  <a:lnTo>
                    <a:pt x="278041" y="46761"/>
                  </a:lnTo>
                  <a:lnTo>
                    <a:pt x="277825" y="47421"/>
                  </a:lnTo>
                  <a:lnTo>
                    <a:pt x="277253" y="48628"/>
                  </a:lnTo>
                  <a:lnTo>
                    <a:pt x="276466" y="46367"/>
                  </a:lnTo>
                  <a:lnTo>
                    <a:pt x="275577" y="44157"/>
                  </a:lnTo>
                  <a:lnTo>
                    <a:pt x="274561" y="41960"/>
                  </a:lnTo>
                  <a:lnTo>
                    <a:pt x="254342" y="266"/>
                  </a:lnTo>
                  <a:lnTo>
                    <a:pt x="247599" y="266"/>
                  </a:lnTo>
                  <a:lnTo>
                    <a:pt x="274459" y="54102"/>
                  </a:lnTo>
                  <a:lnTo>
                    <a:pt x="274561" y="87058"/>
                  </a:lnTo>
                  <a:lnTo>
                    <a:pt x="280746" y="87058"/>
                  </a:lnTo>
                  <a:lnTo>
                    <a:pt x="280746" y="54102"/>
                  </a:lnTo>
                  <a:lnTo>
                    <a:pt x="283552" y="48628"/>
                  </a:lnTo>
                  <a:lnTo>
                    <a:pt x="308330" y="533"/>
                  </a:lnTo>
                  <a:close/>
                </a:path>
                <a:path w="668654" h="87629">
                  <a:moveTo>
                    <a:pt x="437210" y="266"/>
                  </a:moveTo>
                  <a:lnTo>
                    <a:pt x="380466" y="266"/>
                  </a:lnTo>
                  <a:lnTo>
                    <a:pt x="380466" y="6007"/>
                  </a:lnTo>
                  <a:lnTo>
                    <a:pt x="405752" y="6007"/>
                  </a:lnTo>
                  <a:lnTo>
                    <a:pt x="405752" y="87058"/>
                  </a:lnTo>
                  <a:lnTo>
                    <a:pt x="411924" y="87058"/>
                  </a:lnTo>
                  <a:lnTo>
                    <a:pt x="411924" y="6007"/>
                  </a:lnTo>
                  <a:lnTo>
                    <a:pt x="437210" y="6007"/>
                  </a:lnTo>
                  <a:lnTo>
                    <a:pt x="437210" y="266"/>
                  </a:lnTo>
                  <a:close/>
                </a:path>
                <a:path w="668654" h="87629">
                  <a:moveTo>
                    <a:pt x="577100" y="330"/>
                  </a:moveTo>
                  <a:lnTo>
                    <a:pt x="570979" y="330"/>
                  </a:lnTo>
                  <a:lnTo>
                    <a:pt x="570979" y="40017"/>
                  </a:lnTo>
                  <a:lnTo>
                    <a:pt x="521030" y="40017"/>
                  </a:lnTo>
                  <a:lnTo>
                    <a:pt x="521030" y="330"/>
                  </a:lnTo>
                  <a:lnTo>
                    <a:pt x="514680" y="330"/>
                  </a:lnTo>
                  <a:lnTo>
                    <a:pt x="514680" y="87058"/>
                  </a:lnTo>
                  <a:lnTo>
                    <a:pt x="521030" y="87058"/>
                  </a:lnTo>
                  <a:lnTo>
                    <a:pt x="521030" y="45567"/>
                  </a:lnTo>
                  <a:lnTo>
                    <a:pt x="570979" y="45567"/>
                  </a:lnTo>
                  <a:lnTo>
                    <a:pt x="570979" y="87058"/>
                  </a:lnTo>
                  <a:lnTo>
                    <a:pt x="577100" y="87058"/>
                  </a:lnTo>
                  <a:lnTo>
                    <a:pt x="577100" y="330"/>
                  </a:lnTo>
                  <a:close/>
                </a:path>
                <a:path w="668654" h="87629">
                  <a:moveTo>
                    <a:pt x="668540" y="330"/>
                  </a:moveTo>
                  <a:lnTo>
                    <a:pt x="662279" y="330"/>
                  </a:lnTo>
                  <a:lnTo>
                    <a:pt x="662279" y="87058"/>
                  </a:lnTo>
                  <a:lnTo>
                    <a:pt x="668540" y="87058"/>
                  </a:lnTo>
                  <a:lnTo>
                    <a:pt x="668540" y="330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60443" y="6575905"/>
              <a:ext cx="66238" cy="867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07023" y="6574236"/>
              <a:ext cx="68373" cy="900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455179" y="6575640"/>
              <a:ext cx="173990" cy="87630"/>
            </a:xfrm>
            <a:custGeom>
              <a:avLst/>
              <a:gdLst/>
              <a:ahLst/>
              <a:cxnLst/>
              <a:rect l="l" t="t" r="r" b="b"/>
              <a:pathLst>
                <a:path w="173990" h="87629">
                  <a:moveTo>
                    <a:pt x="50165" y="56908"/>
                  </a:moveTo>
                  <a:lnTo>
                    <a:pt x="48260" y="51765"/>
                  </a:lnTo>
                  <a:lnTo>
                    <a:pt x="44716" y="47904"/>
                  </a:lnTo>
                  <a:lnTo>
                    <a:pt x="43878" y="47028"/>
                  </a:lnTo>
                  <a:lnTo>
                    <a:pt x="43878" y="67906"/>
                  </a:lnTo>
                  <a:lnTo>
                    <a:pt x="41910" y="72986"/>
                  </a:lnTo>
                  <a:lnTo>
                    <a:pt x="38138" y="76581"/>
                  </a:lnTo>
                  <a:lnTo>
                    <a:pt x="33705" y="80048"/>
                  </a:lnTo>
                  <a:lnTo>
                    <a:pt x="28079" y="81788"/>
                  </a:lnTo>
                  <a:lnTo>
                    <a:pt x="22415" y="81381"/>
                  </a:lnTo>
                  <a:lnTo>
                    <a:pt x="6286" y="81381"/>
                  </a:lnTo>
                  <a:lnTo>
                    <a:pt x="6286" y="44894"/>
                  </a:lnTo>
                  <a:lnTo>
                    <a:pt x="19100" y="44894"/>
                  </a:lnTo>
                  <a:lnTo>
                    <a:pt x="43789" y="66573"/>
                  </a:lnTo>
                  <a:lnTo>
                    <a:pt x="43878" y="67906"/>
                  </a:lnTo>
                  <a:lnTo>
                    <a:pt x="43878" y="47028"/>
                  </a:lnTo>
                  <a:lnTo>
                    <a:pt x="41846" y="44894"/>
                  </a:lnTo>
                  <a:lnTo>
                    <a:pt x="40944" y="43967"/>
                  </a:lnTo>
                  <a:lnTo>
                    <a:pt x="35775" y="41567"/>
                  </a:lnTo>
                  <a:lnTo>
                    <a:pt x="30327" y="41224"/>
                  </a:lnTo>
                  <a:lnTo>
                    <a:pt x="33909" y="39560"/>
                  </a:lnTo>
                  <a:lnTo>
                    <a:pt x="46012" y="14808"/>
                  </a:lnTo>
                  <a:lnTo>
                    <a:pt x="43700" y="9474"/>
                  </a:lnTo>
                  <a:lnTo>
                    <a:pt x="39789" y="6007"/>
                  </a:lnTo>
                  <a:lnTo>
                    <a:pt x="39484" y="5753"/>
                  </a:lnTo>
                  <a:lnTo>
                    <a:pt x="39484" y="26416"/>
                  </a:lnTo>
                  <a:lnTo>
                    <a:pt x="37414" y="31216"/>
                  </a:lnTo>
                  <a:lnTo>
                    <a:pt x="33642" y="34429"/>
                  </a:lnTo>
                  <a:lnTo>
                    <a:pt x="29324" y="37820"/>
                  </a:lnTo>
                  <a:lnTo>
                    <a:pt x="23926" y="39560"/>
                  </a:lnTo>
                  <a:lnTo>
                    <a:pt x="18427" y="39293"/>
                  </a:lnTo>
                  <a:lnTo>
                    <a:pt x="6286" y="39293"/>
                  </a:lnTo>
                  <a:lnTo>
                    <a:pt x="6286" y="6007"/>
                  </a:lnTo>
                  <a:lnTo>
                    <a:pt x="33083" y="6007"/>
                  </a:lnTo>
                  <a:lnTo>
                    <a:pt x="39319" y="11137"/>
                  </a:lnTo>
                  <a:lnTo>
                    <a:pt x="39319" y="21488"/>
                  </a:lnTo>
                  <a:lnTo>
                    <a:pt x="39484" y="26416"/>
                  </a:lnTo>
                  <a:lnTo>
                    <a:pt x="39484" y="5753"/>
                  </a:lnTo>
                  <a:lnTo>
                    <a:pt x="34937" y="1943"/>
                  </a:lnTo>
                  <a:lnTo>
                    <a:pt x="29044" y="0"/>
                  </a:lnTo>
                  <a:lnTo>
                    <a:pt x="23088" y="266"/>
                  </a:lnTo>
                  <a:lnTo>
                    <a:pt x="0" y="266"/>
                  </a:lnTo>
                  <a:lnTo>
                    <a:pt x="0" y="86995"/>
                  </a:lnTo>
                  <a:lnTo>
                    <a:pt x="28359" y="86995"/>
                  </a:lnTo>
                  <a:lnTo>
                    <a:pt x="50050" y="66573"/>
                  </a:lnTo>
                  <a:lnTo>
                    <a:pt x="50165" y="56908"/>
                  </a:lnTo>
                  <a:close/>
                </a:path>
                <a:path w="173990" h="87629">
                  <a:moveTo>
                    <a:pt x="173990" y="81457"/>
                  </a:moveTo>
                  <a:lnTo>
                    <a:pt x="137134" y="81457"/>
                  </a:lnTo>
                  <a:lnTo>
                    <a:pt x="137134" y="46101"/>
                  </a:lnTo>
                  <a:lnTo>
                    <a:pt x="169494" y="46101"/>
                  </a:lnTo>
                  <a:lnTo>
                    <a:pt x="169494" y="40424"/>
                  </a:lnTo>
                  <a:lnTo>
                    <a:pt x="137134" y="40424"/>
                  </a:lnTo>
                  <a:lnTo>
                    <a:pt x="137134" y="6007"/>
                  </a:lnTo>
                  <a:lnTo>
                    <a:pt x="172085" y="6007"/>
                  </a:lnTo>
                  <a:lnTo>
                    <a:pt x="172085" y="266"/>
                  </a:lnTo>
                  <a:lnTo>
                    <a:pt x="130898" y="266"/>
                  </a:lnTo>
                  <a:lnTo>
                    <a:pt x="130898" y="86995"/>
                  </a:lnTo>
                  <a:lnTo>
                    <a:pt x="173990" y="87058"/>
                  </a:lnTo>
                  <a:lnTo>
                    <a:pt x="173990" y="81457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06483" y="6574236"/>
              <a:ext cx="68261" cy="9005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857725" y="6575905"/>
              <a:ext cx="6350" cy="86995"/>
            </a:xfrm>
            <a:custGeom>
              <a:avLst/>
              <a:gdLst/>
              <a:ahLst/>
              <a:cxnLst/>
              <a:rect l="l" t="t" r="r" b="b"/>
              <a:pathLst>
                <a:path w="6350" h="86995">
                  <a:moveTo>
                    <a:pt x="6334" y="0"/>
                  </a:moveTo>
                  <a:lnTo>
                    <a:pt x="0" y="0"/>
                  </a:lnTo>
                  <a:lnTo>
                    <a:pt x="0" y="86719"/>
                  </a:lnTo>
                  <a:lnTo>
                    <a:pt x="6334" y="86719"/>
                  </a:lnTo>
                  <a:lnTo>
                    <a:pt x="6334" y="0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49190" y="6575905"/>
              <a:ext cx="66575" cy="867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097164" y="6574573"/>
              <a:ext cx="136525" cy="90805"/>
            </a:xfrm>
            <a:custGeom>
              <a:avLst/>
              <a:gdLst/>
              <a:ahLst/>
              <a:cxnLst/>
              <a:rect l="l" t="t" r="r" b="b"/>
              <a:pathLst>
                <a:path w="136525" h="90804">
                  <a:moveTo>
                    <a:pt x="47028" y="73647"/>
                  </a:moveTo>
                  <a:lnTo>
                    <a:pt x="46748" y="67310"/>
                  </a:lnTo>
                  <a:lnTo>
                    <a:pt x="46799" y="64236"/>
                  </a:lnTo>
                  <a:lnTo>
                    <a:pt x="46189" y="61175"/>
                  </a:lnTo>
                  <a:lnTo>
                    <a:pt x="21742" y="40297"/>
                  </a:lnTo>
                  <a:lnTo>
                    <a:pt x="17589" y="37617"/>
                  </a:lnTo>
                  <a:lnTo>
                    <a:pt x="11518" y="33159"/>
                  </a:lnTo>
                  <a:lnTo>
                    <a:pt x="9829" y="31216"/>
                  </a:lnTo>
                  <a:lnTo>
                    <a:pt x="7480" y="26682"/>
                  </a:lnTo>
                  <a:lnTo>
                    <a:pt x="6972" y="24155"/>
                  </a:lnTo>
                  <a:lnTo>
                    <a:pt x="7086" y="21551"/>
                  </a:lnTo>
                  <a:lnTo>
                    <a:pt x="6972" y="17145"/>
                  </a:lnTo>
                  <a:lnTo>
                    <a:pt x="8940" y="12941"/>
                  </a:lnTo>
                  <a:lnTo>
                    <a:pt x="16408" y="7137"/>
                  </a:lnTo>
                  <a:lnTo>
                    <a:pt x="21412" y="5537"/>
                  </a:lnTo>
                  <a:lnTo>
                    <a:pt x="26517" y="5803"/>
                  </a:lnTo>
                  <a:lnTo>
                    <a:pt x="32258" y="5740"/>
                  </a:lnTo>
                  <a:lnTo>
                    <a:pt x="37922" y="7010"/>
                  </a:lnTo>
                  <a:lnTo>
                    <a:pt x="43091" y="9410"/>
                  </a:lnTo>
                  <a:lnTo>
                    <a:pt x="43091" y="2743"/>
                  </a:lnTo>
                  <a:lnTo>
                    <a:pt x="38036" y="939"/>
                  </a:lnTo>
                  <a:lnTo>
                    <a:pt x="32702" y="0"/>
                  </a:lnTo>
                  <a:lnTo>
                    <a:pt x="22644" y="0"/>
                  </a:lnTo>
                  <a:lnTo>
                    <a:pt x="0" y="24282"/>
                  </a:lnTo>
                  <a:lnTo>
                    <a:pt x="4165" y="33489"/>
                  </a:lnTo>
                  <a:lnTo>
                    <a:pt x="6019" y="35890"/>
                  </a:lnTo>
                  <a:lnTo>
                    <a:pt x="12534" y="41224"/>
                  </a:lnTo>
                  <a:lnTo>
                    <a:pt x="17030" y="44157"/>
                  </a:lnTo>
                  <a:lnTo>
                    <a:pt x="26466" y="49301"/>
                  </a:lnTo>
                  <a:lnTo>
                    <a:pt x="30962" y="52171"/>
                  </a:lnTo>
                  <a:lnTo>
                    <a:pt x="37134" y="56908"/>
                  </a:lnTo>
                  <a:lnTo>
                    <a:pt x="38595" y="58699"/>
                  </a:lnTo>
                  <a:lnTo>
                    <a:pt x="40678" y="62903"/>
                  </a:lnTo>
                  <a:lnTo>
                    <a:pt x="41186" y="65239"/>
                  </a:lnTo>
                  <a:lnTo>
                    <a:pt x="41122" y="67513"/>
                  </a:lnTo>
                  <a:lnTo>
                    <a:pt x="41465" y="72186"/>
                  </a:lnTo>
                  <a:lnTo>
                    <a:pt x="39497" y="76784"/>
                  </a:lnTo>
                  <a:lnTo>
                    <a:pt x="35852" y="79781"/>
                  </a:lnTo>
                  <a:lnTo>
                    <a:pt x="31292" y="82791"/>
                  </a:lnTo>
                  <a:lnTo>
                    <a:pt x="25793" y="84251"/>
                  </a:lnTo>
                  <a:lnTo>
                    <a:pt x="20281" y="83858"/>
                  </a:lnTo>
                  <a:lnTo>
                    <a:pt x="13436" y="83781"/>
                  </a:lnTo>
                  <a:lnTo>
                    <a:pt x="6743" y="81648"/>
                  </a:lnTo>
                  <a:lnTo>
                    <a:pt x="1016" y="77851"/>
                  </a:lnTo>
                  <a:lnTo>
                    <a:pt x="177" y="85318"/>
                  </a:lnTo>
                  <a:lnTo>
                    <a:pt x="2984" y="86791"/>
                  </a:lnTo>
                  <a:lnTo>
                    <a:pt x="6019" y="87858"/>
                  </a:lnTo>
                  <a:lnTo>
                    <a:pt x="9105" y="88455"/>
                  </a:lnTo>
                  <a:lnTo>
                    <a:pt x="12585" y="89395"/>
                  </a:lnTo>
                  <a:lnTo>
                    <a:pt x="16129" y="89852"/>
                  </a:lnTo>
                  <a:lnTo>
                    <a:pt x="19723" y="89928"/>
                  </a:lnTo>
                  <a:lnTo>
                    <a:pt x="26797" y="90322"/>
                  </a:lnTo>
                  <a:lnTo>
                    <a:pt x="33769" y="88125"/>
                  </a:lnTo>
                  <a:lnTo>
                    <a:pt x="39382" y="83858"/>
                  </a:lnTo>
                  <a:lnTo>
                    <a:pt x="44272" y="79781"/>
                  </a:lnTo>
                  <a:lnTo>
                    <a:pt x="47028" y="73647"/>
                  </a:lnTo>
                  <a:close/>
                </a:path>
                <a:path w="136525" h="90804">
                  <a:moveTo>
                    <a:pt x="136410" y="82854"/>
                  </a:moveTo>
                  <a:lnTo>
                    <a:pt x="135851" y="81584"/>
                  </a:lnTo>
                  <a:lnTo>
                    <a:pt x="134835" y="80657"/>
                  </a:lnTo>
                  <a:lnTo>
                    <a:pt x="133883" y="79717"/>
                  </a:lnTo>
                  <a:lnTo>
                    <a:pt x="132651" y="79248"/>
                  </a:lnTo>
                  <a:lnTo>
                    <a:pt x="131305" y="79248"/>
                  </a:lnTo>
                  <a:lnTo>
                    <a:pt x="128320" y="79311"/>
                  </a:lnTo>
                  <a:lnTo>
                    <a:pt x="126250" y="81521"/>
                  </a:lnTo>
                  <a:lnTo>
                    <a:pt x="126352" y="86995"/>
                  </a:lnTo>
                  <a:lnTo>
                    <a:pt x="128549" y="89192"/>
                  </a:lnTo>
                  <a:lnTo>
                    <a:pt x="131305" y="89128"/>
                  </a:lnTo>
                  <a:lnTo>
                    <a:pt x="132588" y="89128"/>
                  </a:lnTo>
                  <a:lnTo>
                    <a:pt x="133883" y="88658"/>
                  </a:lnTo>
                  <a:lnTo>
                    <a:pt x="134785" y="87718"/>
                  </a:lnTo>
                  <a:lnTo>
                    <a:pt x="135851" y="86855"/>
                  </a:lnTo>
                  <a:lnTo>
                    <a:pt x="136410" y="85521"/>
                  </a:lnTo>
                  <a:lnTo>
                    <a:pt x="136410" y="82854"/>
                  </a:lnTo>
                  <a:close/>
                </a:path>
              </a:pathLst>
            </a:custGeom>
            <a:solidFill>
              <a:srgbClr val="20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197533" y="3167354"/>
            <a:ext cx="5883910" cy="462280"/>
          </a:xfrm>
          <a:prstGeom prst="rect">
            <a:avLst/>
          </a:prstGeom>
          <a:solidFill>
            <a:srgbClr val="FFE6D3"/>
          </a:solidFill>
          <a:ln w="9525">
            <a:solidFill>
              <a:srgbClr val="FF842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315"/>
              </a:spcBef>
              <a:tabLst>
                <a:tab pos="2000885" algn="l"/>
                <a:tab pos="3657600" algn="l"/>
              </a:tabLst>
            </a:pPr>
            <a:r>
              <a:rPr sz="2400" spc="-10" dirty="0">
                <a:solidFill>
                  <a:srgbClr val="FF8427"/>
                </a:solidFill>
                <a:latin typeface="Microsoft Yi Baiti"/>
                <a:cs typeface="Microsoft Yi Baiti"/>
              </a:rPr>
              <a:t>#</a:t>
            </a:r>
            <a:r>
              <a:rPr sz="2400" spc="-10" dirty="0">
                <a:solidFill>
                  <a:srgbClr val="FF8427"/>
                </a:solidFill>
                <a:latin typeface="Microsoft JhengHei"/>
                <a:cs typeface="Microsoft JhengHei"/>
              </a:rPr>
              <a:t>全台第一</a:t>
            </a:r>
            <a:r>
              <a:rPr sz="2400" spc="-50" dirty="0">
                <a:solidFill>
                  <a:srgbClr val="FF8427"/>
                </a:solidFill>
                <a:latin typeface="Microsoft JhengHei"/>
                <a:cs typeface="Microsoft JhengHei"/>
              </a:rPr>
              <a:t>回</a:t>
            </a:r>
            <a:r>
              <a:rPr sz="2400" dirty="0">
                <a:solidFill>
                  <a:srgbClr val="FF8427"/>
                </a:solidFill>
                <a:latin typeface="Microsoft JhengHei"/>
                <a:cs typeface="Microsoft JhengHei"/>
              </a:rPr>
              <a:t>	</a:t>
            </a:r>
            <a:r>
              <a:rPr sz="2400" spc="-10" dirty="0">
                <a:solidFill>
                  <a:srgbClr val="FF8427"/>
                </a:solidFill>
                <a:latin typeface="Microsoft JhengHei"/>
                <a:cs typeface="Microsoft JhengHei"/>
              </a:rPr>
              <a:t>橋中央躺</a:t>
            </a:r>
            <a:r>
              <a:rPr sz="2400" spc="-60" dirty="0">
                <a:solidFill>
                  <a:srgbClr val="FF8427"/>
                </a:solidFill>
                <a:latin typeface="Microsoft JhengHei"/>
                <a:cs typeface="Microsoft JhengHei"/>
              </a:rPr>
              <a:t>平</a:t>
            </a:r>
            <a:r>
              <a:rPr sz="2400" dirty="0">
                <a:solidFill>
                  <a:srgbClr val="FF8427"/>
                </a:solidFill>
                <a:latin typeface="Microsoft JhengHei"/>
                <a:cs typeface="Microsoft JhengHei"/>
              </a:rPr>
              <a:t>	</a:t>
            </a:r>
            <a:r>
              <a:rPr sz="2400" spc="-10" dirty="0">
                <a:solidFill>
                  <a:srgbClr val="FF8427"/>
                </a:solidFill>
                <a:latin typeface="Microsoft JhengHei"/>
                <a:cs typeface="Microsoft JhengHei"/>
              </a:rPr>
              <a:t>一起看海的日</a:t>
            </a:r>
            <a:r>
              <a:rPr sz="2400" spc="-50" dirty="0">
                <a:solidFill>
                  <a:srgbClr val="FF8427"/>
                </a:solidFill>
                <a:latin typeface="Microsoft JhengHei"/>
                <a:cs typeface="Microsoft JhengHei"/>
              </a:rPr>
              <a:t>子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07246" y="454"/>
            <a:ext cx="3559175" cy="1026794"/>
            <a:chOff x="9207246" y="454"/>
            <a:chExt cx="3559175" cy="102679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30375" y="3944"/>
              <a:ext cx="1949586" cy="102315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182263" y="814641"/>
              <a:ext cx="2583815" cy="46990"/>
            </a:xfrm>
            <a:custGeom>
              <a:avLst/>
              <a:gdLst/>
              <a:ahLst/>
              <a:cxnLst/>
              <a:rect l="l" t="t" r="r" b="b"/>
              <a:pathLst>
                <a:path w="2583815" h="46990">
                  <a:moveTo>
                    <a:pt x="237274" y="4013"/>
                  </a:moveTo>
                  <a:lnTo>
                    <a:pt x="176834" y="4013"/>
                  </a:lnTo>
                  <a:lnTo>
                    <a:pt x="123736" y="4381"/>
                  </a:lnTo>
                  <a:lnTo>
                    <a:pt x="79375" y="4724"/>
                  </a:lnTo>
                  <a:lnTo>
                    <a:pt x="48145" y="4724"/>
                  </a:lnTo>
                  <a:lnTo>
                    <a:pt x="48145" y="5359"/>
                  </a:lnTo>
                  <a:lnTo>
                    <a:pt x="121831" y="4724"/>
                  </a:lnTo>
                  <a:lnTo>
                    <a:pt x="125857" y="4724"/>
                  </a:lnTo>
                  <a:lnTo>
                    <a:pt x="176237" y="4381"/>
                  </a:lnTo>
                  <a:lnTo>
                    <a:pt x="237274" y="4013"/>
                  </a:lnTo>
                  <a:close/>
                </a:path>
                <a:path w="2583815" h="46990">
                  <a:moveTo>
                    <a:pt x="302717" y="5791"/>
                  </a:moveTo>
                  <a:lnTo>
                    <a:pt x="235623" y="5791"/>
                  </a:lnTo>
                  <a:lnTo>
                    <a:pt x="182194" y="6108"/>
                  </a:lnTo>
                  <a:lnTo>
                    <a:pt x="176136" y="6108"/>
                  </a:lnTo>
                  <a:lnTo>
                    <a:pt x="73152" y="6908"/>
                  </a:lnTo>
                  <a:lnTo>
                    <a:pt x="26873" y="7302"/>
                  </a:lnTo>
                  <a:lnTo>
                    <a:pt x="65722" y="7302"/>
                  </a:lnTo>
                  <a:lnTo>
                    <a:pt x="114744" y="6908"/>
                  </a:lnTo>
                  <a:lnTo>
                    <a:pt x="108191" y="6908"/>
                  </a:lnTo>
                  <a:lnTo>
                    <a:pt x="235318" y="6108"/>
                  </a:lnTo>
                  <a:lnTo>
                    <a:pt x="302717" y="5791"/>
                  </a:lnTo>
                  <a:close/>
                </a:path>
                <a:path w="2583815" h="46990">
                  <a:moveTo>
                    <a:pt x="318503" y="10058"/>
                  </a:moveTo>
                  <a:lnTo>
                    <a:pt x="239928" y="10058"/>
                  </a:lnTo>
                  <a:lnTo>
                    <a:pt x="206667" y="10236"/>
                  </a:lnTo>
                  <a:lnTo>
                    <a:pt x="101561" y="10934"/>
                  </a:lnTo>
                  <a:lnTo>
                    <a:pt x="0" y="11747"/>
                  </a:lnTo>
                  <a:lnTo>
                    <a:pt x="46736" y="11747"/>
                  </a:lnTo>
                  <a:lnTo>
                    <a:pt x="150761" y="10934"/>
                  </a:lnTo>
                  <a:lnTo>
                    <a:pt x="153035" y="10934"/>
                  </a:lnTo>
                  <a:lnTo>
                    <a:pt x="222643" y="10515"/>
                  </a:lnTo>
                  <a:lnTo>
                    <a:pt x="318503" y="10058"/>
                  </a:lnTo>
                  <a:close/>
                </a:path>
                <a:path w="2583815" h="46990">
                  <a:moveTo>
                    <a:pt x="337769" y="18554"/>
                  </a:moveTo>
                  <a:lnTo>
                    <a:pt x="259041" y="18554"/>
                  </a:lnTo>
                  <a:lnTo>
                    <a:pt x="32156" y="20053"/>
                  </a:lnTo>
                  <a:lnTo>
                    <a:pt x="48145" y="20053"/>
                  </a:lnTo>
                  <a:lnTo>
                    <a:pt x="48145" y="20320"/>
                  </a:lnTo>
                  <a:lnTo>
                    <a:pt x="131267" y="19697"/>
                  </a:lnTo>
                  <a:lnTo>
                    <a:pt x="173558" y="19418"/>
                  </a:lnTo>
                  <a:lnTo>
                    <a:pt x="230619" y="19088"/>
                  </a:lnTo>
                  <a:lnTo>
                    <a:pt x="337769" y="18554"/>
                  </a:lnTo>
                  <a:close/>
                </a:path>
                <a:path w="2583815" h="46990">
                  <a:moveTo>
                    <a:pt x="352501" y="20688"/>
                  </a:moveTo>
                  <a:lnTo>
                    <a:pt x="263118" y="20688"/>
                  </a:lnTo>
                  <a:lnTo>
                    <a:pt x="210502" y="20980"/>
                  </a:lnTo>
                  <a:lnTo>
                    <a:pt x="153949" y="21310"/>
                  </a:lnTo>
                  <a:lnTo>
                    <a:pt x="95465" y="21704"/>
                  </a:lnTo>
                  <a:lnTo>
                    <a:pt x="18770" y="22288"/>
                  </a:lnTo>
                  <a:lnTo>
                    <a:pt x="48145" y="22288"/>
                  </a:lnTo>
                  <a:lnTo>
                    <a:pt x="48145" y="22466"/>
                  </a:lnTo>
                  <a:lnTo>
                    <a:pt x="69964" y="22288"/>
                  </a:lnTo>
                  <a:lnTo>
                    <a:pt x="352501" y="20688"/>
                  </a:lnTo>
                  <a:close/>
                </a:path>
                <a:path w="2583815" h="46990">
                  <a:moveTo>
                    <a:pt x="373278" y="12001"/>
                  </a:moveTo>
                  <a:lnTo>
                    <a:pt x="286677" y="12001"/>
                  </a:lnTo>
                  <a:lnTo>
                    <a:pt x="184861" y="12547"/>
                  </a:lnTo>
                  <a:lnTo>
                    <a:pt x="126022" y="12941"/>
                  </a:lnTo>
                  <a:lnTo>
                    <a:pt x="68110" y="13385"/>
                  </a:lnTo>
                  <a:lnTo>
                    <a:pt x="48145" y="13385"/>
                  </a:lnTo>
                  <a:lnTo>
                    <a:pt x="48145" y="13728"/>
                  </a:lnTo>
                  <a:lnTo>
                    <a:pt x="69532" y="13728"/>
                  </a:lnTo>
                  <a:lnTo>
                    <a:pt x="312166" y="12242"/>
                  </a:lnTo>
                  <a:lnTo>
                    <a:pt x="373278" y="12001"/>
                  </a:lnTo>
                  <a:close/>
                </a:path>
                <a:path w="2583815" h="46990">
                  <a:moveTo>
                    <a:pt x="416521" y="24739"/>
                  </a:moveTo>
                  <a:lnTo>
                    <a:pt x="325170" y="24739"/>
                  </a:lnTo>
                  <a:lnTo>
                    <a:pt x="272986" y="24968"/>
                  </a:lnTo>
                  <a:lnTo>
                    <a:pt x="276580" y="24968"/>
                  </a:lnTo>
                  <a:lnTo>
                    <a:pt x="222719" y="25247"/>
                  </a:lnTo>
                  <a:lnTo>
                    <a:pt x="43726" y="26428"/>
                  </a:lnTo>
                  <a:lnTo>
                    <a:pt x="48145" y="26428"/>
                  </a:lnTo>
                  <a:lnTo>
                    <a:pt x="48145" y="26746"/>
                  </a:lnTo>
                  <a:lnTo>
                    <a:pt x="139407" y="26085"/>
                  </a:lnTo>
                  <a:lnTo>
                    <a:pt x="214147" y="25628"/>
                  </a:lnTo>
                  <a:lnTo>
                    <a:pt x="289737" y="25247"/>
                  </a:lnTo>
                  <a:lnTo>
                    <a:pt x="353733" y="24968"/>
                  </a:lnTo>
                  <a:lnTo>
                    <a:pt x="416521" y="24739"/>
                  </a:lnTo>
                  <a:close/>
                </a:path>
                <a:path w="2583815" h="46990">
                  <a:moveTo>
                    <a:pt x="420395" y="22555"/>
                  </a:moveTo>
                  <a:lnTo>
                    <a:pt x="317119" y="22555"/>
                  </a:lnTo>
                  <a:lnTo>
                    <a:pt x="48145" y="24193"/>
                  </a:lnTo>
                  <a:lnTo>
                    <a:pt x="48145" y="24574"/>
                  </a:lnTo>
                  <a:lnTo>
                    <a:pt x="141922" y="23901"/>
                  </a:lnTo>
                  <a:lnTo>
                    <a:pt x="189141" y="23596"/>
                  </a:lnTo>
                  <a:lnTo>
                    <a:pt x="243433" y="23291"/>
                  </a:lnTo>
                  <a:lnTo>
                    <a:pt x="301853" y="23012"/>
                  </a:lnTo>
                  <a:lnTo>
                    <a:pt x="420395" y="22555"/>
                  </a:lnTo>
                  <a:close/>
                </a:path>
                <a:path w="2583815" h="46990">
                  <a:moveTo>
                    <a:pt x="470712" y="1003"/>
                  </a:moveTo>
                  <a:lnTo>
                    <a:pt x="338810" y="1003"/>
                  </a:lnTo>
                  <a:lnTo>
                    <a:pt x="223291" y="1600"/>
                  </a:lnTo>
                  <a:lnTo>
                    <a:pt x="131483" y="2184"/>
                  </a:lnTo>
                  <a:lnTo>
                    <a:pt x="136004" y="2184"/>
                  </a:lnTo>
                  <a:lnTo>
                    <a:pt x="88315" y="2540"/>
                  </a:lnTo>
                  <a:lnTo>
                    <a:pt x="32512" y="3022"/>
                  </a:lnTo>
                  <a:lnTo>
                    <a:pt x="48145" y="3022"/>
                  </a:lnTo>
                  <a:lnTo>
                    <a:pt x="48145" y="3238"/>
                  </a:lnTo>
                  <a:lnTo>
                    <a:pt x="118338" y="2667"/>
                  </a:lnTo>
                  <a:lnTo>
                    <a:pt x="183896" y="2184"/>
                  </a:lnTo>
                  <a:lnTo>
                    <a:pt x="187794" y="2184"/>
                  </a:lnTo>
                  <a:lnTo>
                    <a:pt x="257289" y="1778"/>
                  </a:lnTo>
                  <a:lnTo>
                    <a:pt x="291020" y="1600"/>
                  </a:lnTo>
                  <a:lnTo>
                    <a:pt x="266166" y="1600"/>
                  </a:lnTo>
                  <a:lnTo>
                    <a:pt x="470712" y="1003"/>
                  </a:lnTo>
                  <a:close/>
                </a:path>
                <a:path w="2583815" h="46990">
                  <a:moveTo>
                    <a:pt x="483781" y="7391"/>
                  </a:moveTo>
                  <a:lnTo>
                    <a:pt x="350748" y="7391"/>
                  </a:lnTo>
                  <a:lnTo>
                    <a:pt x="230098" y="7988"/>
                  </a:lnTo>
                  <a:lnTo>
                    <a:pt x="91147" y="8890"/>
                  </a:lnTo>
                  <a:lnTo>
                    <a:pt x="94564" y="8890"/>
                  </a:lnTo>
                  <a:lnTo>
                    <a:pt x="44780" y="9283"/>
                  </a:lnTo>
                  <a:lnTo>
                    <a:pt x="48145" y="9283"/>
                  </a:lnTo>
                  <a:lnTo>
                    <a:pt x="48145" y="9626"/>
                  </a:lnTo>
                  <a:lnTo>
                    <a:pt x="140398" y="8890"/>
                  </a:lnTo>
                  <a:lnTo>
                    <a:pt x="238277" y="8305"/>
                  </a:lnTo>
                  <a:lnTo>
                    <a:pt x="301028" y="7988"/>
                  </a:lnTo>
                  <a:lnTo>
                    <a:pt x="279996" y="7988"/>
                  </a:lnTo>
                  <a:lnTo>
                    <a:pt x="483781" y="7391"/>
                  </a:lnTo>
                  <a:close/>
                </a:path>
                <a:path w="2583815" h="46990">
                  <a:moveTo>
                    <a:pt x="1167650" y="10210"/>
                  </a:moveTo>
                  <a:lnTo>
                    <a:pt x="1029309" y="9283"/>
                  </a:lnTo>
                  <a:lnTo>
                    <a:pt x="989190" y="8890"/>
                  </a:lnTo>
                  <a:lnTo>
                    <a:pt x="993470" y="8890"/>
                  </a:lnTo>
                  <a:lnTo>
                    <a:pt x="921080" y="8305"/>
                  </a:lnTo>
                  <a:lnTo>
                    <a:pt x="923442" y="8305"/>
                  </a:lnTo>
                  <a:lnTo>
                    <a:pt x="876744" y="7988"/>
                  </a:lnTo>
                  <a:lnTo>
                    <a:pt x="883373" y="7988"/>
                  </a:lnTo>
                  <a:lnTo>
                    <a:pt x="767588" y="7391"/>
                  </a:lnTo>
                  <a:lnTo>
                    <a:pt x="667600" y="7391"/>
                  </a:lnTo>
                  <a:lnTo>
                    <a:pt x="824369" y="7988"/>
                  </a:lnTo>
                  <a:lnTo>
                    <a:pt x="816368" y="7988"/>
                  </a:lnTo>
                  <a:lnTo>
                    <a:pt x="876109" y="8305"/>
                  </a:lnTo>
                  <a:lnTo>
                    <a:pt x="878560" y="8305"/>
                  </a:lnTo>
                  <a:lnTo>
                    <a:pt x="951077" y="8890"/>
                  </a:lnTo>
                  <a:lnTo>
                    <a:pt x="953947" y="8890"/>
                  </a:lnTo>
                  <a:lnTo>
                    <a:pt x="1028293" y="9626"/>
                  </a:lnTo>
                  <a:lnTo>
                    <a:pt x="1093254" y="10210"/>
                  </a:lnTo>
                  <a:lnTo>
                    <a:pt x="1167650" y="10210"/>
                  </a:lnTo>
                  <a:close/>
                </a:path>
                <a:path w="2583815" h="46990">
                  <a:moveTo>
                    <a:pt x="1172044" y="6172"/>
                  </a:moveTo>
                  <a:lnTo>
                    <a:pt x="1089317" y="5829"/>
                  </a:lnTo>
                  <a:lnTo>
                    <a:pt x="1046416" y="5435"/>
                  </a:lnTo>
                  <a:lnTo>
                    <a:pt x="1043012" y="5435"/>
                  </a:lnTo>
                  <a:lnTo>
                    <a:pt x="977658" y="4724"/>
                  </a:lnTo>
                  <a:lnTo>
                    <a:pt x="941146" y="4381"/>
                  </a:lnTo>
                  <a:lnTo>
                    <a:pt x="943622" y="4381"/>
                  </a:lnTo>
                  <a:lnTo>
                    <a:pt x="896607" y="4013"/>
                  </a:lnTo>
                  <a:lnTo>
                    <a:pt x="847521" y="4013"/>
                  </a:lnTo>
                  <a:lnTo>
                    <a:pt x="899566" y="4381"/>
                  </a:lnTo>
                  <a:lnTo>
                    <a:pt x="940816" y="4724"/>
                  </a:lnTo>
                  <a:lnTo>
                    <a:pt x="1015542" y="5435"/>
                  </a:lnTo>
                  <a:lnTo>
                    <a:pt x="1011097" y="5435"/>
                  </a:lnTo>
                  <a:lnTo>
                    <a:pt x="1088720" y="6172"/>
                  </a:lnTo>
                  <a:lnTo>
                    <a:pt x="1172044" y="6172"/>
                  </a:lnTo>
                  <a:close/>
                </a:path>
                <a:path w="2583815" h="46990">
                  <a:moveTo>
                    <a:pt x="1234198" y="8407"/>
                  </a:moveTo>
                  <a:lnTo>
                    <a:pt x="1154163" y="8128"/>
                  </a:lnTo>
                  <a:lnTo>
                    <a:pt x="1030147" y="7302"/>
                  </a:lnTo>
                  <a:lnTo>
                    <a:pt x="992454" y="6908"/>
                  </a:lnTo>
                  <a:lnTo>
                    <a:pt x="994194" y="6908"/>
                  </a:lnTo>
                  <a:lnTo>
                    <a:pt x="907503" y="6108"/>
                  </a:lnTo>
                  <a:lnTo>
                    <a:pt x="904925" y="6108"/>
                  </a:lnTo>
                  <a:lnTo>
                    <a:pt x="857084" y="5791"/>
                  </a:lnTo>
                  <a:lnTo>
                    <a:pt x="802640" y="5791"/>
                  </a:lnTo>
                  <a:lnTo>
                    <a:pt x="853490" y="6108"/>
                  </a:lnTo>
                  <a:lnTo>
                    <a:pt x="857694" y="6108"/>
                  </a:lnTo>
                  <a:lnTo>
                    <a:pt x="962901" y="6908"/>
                  </a:lnTo>
                  <a:lnTo>
                    <a:pt x="960234" y="6908"/>
                  </a:lnTo>
                  <a:lnTo>
                    <a:pt x="1045730" y="7797"/>
                  </a:lnTo>
                  <a:lnTo>
                    <a:pt x="1142453" y="8407"/>
                  </a:lnTo>
                  <a:lnTo>
                    <a:pt x="1234198" y="8407"/>
                  </a:lnTo>
                  <a:close/>
                </a:path>
                <a:path w="2583815" h="46990">
                  <a:moveTo>
                    <a:pt x="1252969" y="12433"/>
                  </a:moveTo>
                  <a:lnTo>
                    <a:pt x="1160043" y="12115"/>
                  </a:lnTo>
                  <a:lnTo>
                    <a:pt x="1086256" y="11747"/>
                  </a:lnTo>
                  <a:lnTo>
                    <a:pt x="1085494" y="11747"/>
                  </a:lnTo>
                  <a:lnTo>
                    <a:pt x="993749" y="10934"/>
                  </a:lnTo>
                  <a:lnTo>
                    <a:pt x="999007" y="10934"/>
                  </a:lnTo>
                  <a:lnTo>
                    <a:pt x="947102" y="10515"/>
                  </a:lnTo>
                  <a:lnTo>
                    <a:pt x="950099" y="10515"/>
                  </a:lnTo>
                  <a:lnTo>
                    <a:pt x="882307" y="10058"/>
                  </a:lnTo>
                  <a:lnTo>
                    <a:pt x="812761" y="10058"/>
                  </a:lnTo>
                  <a:lnTo>
                    <a:pt x="850163" y="10236"/>
                  </a:lnTo>
                  <a:lnTo>
                    <a:pt x="896099" y="10515"/>
                  </a:lnTo>
                  <a:lnTo>
                    <a:pt x="956246" y="10934"/>
                  </a:lnTo>
                  <a:lnTo>
                    <a:pt x="956729" y="10934"/>
                  </a:lnTo>
                  <a:lnTo>
                    <a:pt x="1041234" y="11747"/>
                  </a:lnTo>
                  <a:lnTo>
                    <a:pt x="1042682" y="11747"/>
                  </a:lnTo>
                  <a:lnTo>
                    <a:pt x="1148892" y="12433"/>
                  </a:lnTo>
                  <a:lnTo>
                    <a:pt x="1252969" y="12433"/>
                  </a:lnTo>
                  <a:close/>
                </a:path>
                <a:path w="2583815" h="46990">
                  <a:moveTo>
                    <a:pt x="1464132" y="4013"/>
                  </a:moveTo>
                  <a:lnTo>
                    <a:pt x="1438452" y="4013"/>
                  </a:lnTo>
                  <a:lnTo>
                    <a:pt x="1383499" y="4724"/>
                  </a:lnTo>
                  <a:lnTo>
                    <a:pt x="1149883" y="6426"/>
                  </a:lnTo>
                  <a:lnTo>
                    <a:pt x="1204899" y="6426"/>
                  </a:lnTo>
                  <a:lnTo>
                    <a:pt x="1312240" y="5829"/>
                  </a:lnTo>
                  <a:lnTo>
                    <a:pt x="1350746" y="5435"/>
                  </a:lnTo>
                  <a:lnTo>
                    <a:pt x="1353324" y="5435"/>
                  </a:lnTo>
                  <a:lnTo>
                    <a:pt x="1464132" y="4013"/>
                  </a:lnTo>
                  <a:close/>
                </a:path>
                <a:path w="2583815" h="46990">
                  <a:moveTo>
                    <a:pt x="1997697" y="23863"/>
                  </a:moveTo>
                  <a:lnTo>
                    <a:pt x="1657248" y="8432"/>
                  </a:lnTo>
                  <a:lnTo>
                    <a:pt x="1654632" y="8305"/>
                  </a:lnTo>
                  <a:lnTo>
                    <a:pt x="1643430" y="7797"/>
                  </a:lnTo>
                  <a:lnTo>
                    <a:pt x="1596847" y="6108"/>
                  </a:lnTo>
                  <a:lnTo>
                    <a:pt x="1593291" y="6108"/>
                  </a:lnTo>
                  <a:lnTo>
                    <a:pt x="1579600" y="5791"/>
                  </a:lnTo>
                  <a:lnTo>
                    <a:pt x="1499438" y="5791"/>
                  </a:lnTo>
                  <a:lnTo>
                    <a:pt x="1462201" y="6108"/>
                  </a:lnTo>
                  <a:lnTo>
                    <a:pt x="1465275" y="6108"/>
                  </a:lnTo>
                  <a:lnTo>
                    <a:pt x="1390421" y="6908"/>
                  </a:lnTo>
                  <a:lnTo>
                    <a:pt x="1288440" y="7797"/>
                  </a:lnTo>
                  <a:lnTo>
                    <a:pt x="1282750" y="7797"/>
                  </a:lnTo>
                  <a:lnTo>
                    <a:pt x="1224000" y="8128"/>
                  </a:lnTo>
                  <a:lnTo>
                    <a:pt x="1288948" y="8128"/>
                  </a:lnTo>
                  <a:lnTo>
                    <a:pt x="1330109" y="7797"/>
                  </a:lnTo>
                  <a:lnTo>
                    <a:pt x="1333550" y="7797"/>
                  </a:lnTo>
                  <a:lnTo>
                    <a:pt x="1384287" y="7302"/>
                  </a:lnTo>
                  <a:lnTo>
                    <a:pt x="1495691" y="6108"/>
                  </a:lnTo>
                  <a:lnTo>
                    <a:pt x="1579206" y="6108"/>
                  </a:lnTo>
                  <a:lnTo>
                    <a:pt x="1613369" y="6908"/>
                  </a:lnTo>
                  <a:lnTo>
                    <a:pt x="1609877" y="6908"/>
                  </a:lnTo>
                  <a:lnTo>
                    <a:pt x="1643507" y="8128"/>
                  </a:lnTo>
                  <a:lnTo>
                    <a:pt x="1647418" y="8305"/>
                  </a:lnTo>
                  <a:lnTo>
                    <a:pt x="1650238" y="8445"/>
                  </a:lnTo>
                  <a:lnTo>
                    <a:pt x="1997697" y="24218"/>
                  </a:lnTo>
                  <a:lnTo>
                    <a:pt x="1997697" y="23863"/>
                  </a:lnTo>
                  <a:close/>
                </a:path>
                <a:path w="2583815" h="46990">
                  <a:moveTo>
                    <a:pt x="1997697" y="21818"/>
                  </a:moveTo>
                  <a:lnTo>
                    <a:pt x="1713763" y="8356"/>
                  </a:lnTo>
                  <a:lnTo>
                    <a:pt x="1712861" y="8305"/>
                  </a:lnTo>
                  <a:lnTo>
                    <a:pt x="1637372" y="4724"/>
                  </a:lnTo>
                  <a:lnTo>
                    <a:pt x="1636598" y="4724"/>
                  </a:lnTo>
                  <a:lnTo>
                    <a:pt x="1617510" y="4013"/>
                  </a:lnTo>
                  <a:lnTo>
                    <a:pt x="1608099" y="4013"/>
                  </a:lnTo>
                  <a:lnTo>
                    <a:pt x="1646389" y="5435"/>
                  </a:lnTo>
                  <a:lnTo>
                    <a:pt x="1645640" y="5435"/>
                  </a:lnTo>
                  <a:lnTo>
                    <a:pt x="1706003" y="8305"/>
                  </a:lnTo>
                  <a:lnTo>
                    <a:pt x="1707095" y="8369"/>
                  </a:lnTo>
                  <a:lnTo>
                    <a:pt x="1997697" y="22174"/>
                  </a:lnTo>
                  <a:lnTo>
                    <a:pt x="1997697" y="21818"/>
                  </a:lnTo>
                  <a:close/>
                </a:path>
                <a:path w="2583815" h="46990">
                  <a:moveTo>
                    <a:pt x="1997697" y="19812"/>
                  </a:moveTo>
                  <a:lnTo>
                    <a:pt x="1691119" y="4419"/>
                  </a:lnTo>
                  <a:lnTo>
                    <a:pt x="1642656" y="2184"/>
                  </a:lnTo>
                  <a:lnTo>
                    <a:pt x="1612176" y="1003"/>
                  </a:lnTo>
                  <a:lnTo>
                    <a:pt x="1617776" y="1003"/>
                  </a:lnTo>
                  <a:lnTo>
                    <a:pt x="1574749" y="0"/>
                  </a:lnTo>
                  <a:lnTo>
                    <a:pt x="1552486" y="0"/>
                  </a:lnTo>
                  <a:lnTo>
                    <a:pt x="1517116" y="330"/>
                  </a:lnTo>
                  <a:lnTo>
                    <a:pt x="1519986" y="330"/>
                  </a:lnTo>
                  <a:lnTo>
                    <a:pt x="1382382" y="2540"/>
                  </a:lnTo>
                  <a:lnTo>
                    <a:pt x="1381086" y="2540"/>
                  </a:lnTo>
                  <a:lnTo>
                    <a:pt x="1345006" y="3022"/>
                  </a:lnTo>
                  <a:lnTo>
                    <a:pt x="1293139" y="3581"/>
                  </a:lnTo>
                  <a:lnTo>
                    <a:pt x="1289913" y="3581"/>
                  </a:lnTo>
                  <a:lnTo>
                    <a:pt x="1223327" y="4089"/>
                  </a:lnTo>
                  <a:lnTo>
                    <a:pt x="1143863" y="4089"/>
                  </a:lnTo>
                  <a:lnTo>
                    <a:pt x="1060475" y="3581"/>
                  </a:lnTo>
                  <a:lnTo>
                    <a:pt x="876236" y="1778"/>
                  </a:lnTo>
                  <a:lnTo>
                    <a:pt x="850493" y="1600"/>
                  </a:lnTo>
                  <a:lnTo>
                    <a:pt x="857681" y="1600"/>
                  </a:lnTo>
                  <a:lnTo>
                    <a:pt x="744702" y="1003"/>
                  </a:lnTo>
                  <a:lnTo>
                    <a:pt x="649198" y="1003"/>
                  </a:lnTo>
                  <a:lnTo>
                    <a:pt x="798525" y="1600"/>
                  </a:lnTo>
                  <a:lnTo>
                    <a:pt x="791464" y="1600"/>
                  </a:lnTo>
                  <a:lnTo>
                    <a:pt x="823925" y="1778"/>
                  </a:lnTo>
                  <a:lnTo>
                    <a:pt x="882357" y="2184"/>
                  </a:lnTo>
                  <a:lnTo>
                    <a:pt x="1071854" y="4089"/>
                  </a:lnTo>
                  <a:lnTo>
                    <a:pt x="1076147" y="4089"/>
                  </a:lnTo>
                  <a:lnTo>
                    <a:pt x="1120736" y="4419"/>
                  </a:lnTo>
                  <a:lnTo>
                    <a:pt x="1217066" y="4419"/>
                  </a:lnTo>
                  <a:lnTo>
                    <a:pt x="1267891" y="4089"/>
                  </a:lnTo>
                  <a:lnTo>
                    <a:pt x="1274089" y="4089"/>
                  </a:lnTo>
                  <a:lnTo>
                    <a:pt x="1324724" y="3581"/>
                  </a:lnTo>
                  <a:lnTo>
                    <a:pt x="1327467" y="3581"/>
                  </a:lnTo>
                  <a:lnTo>
                    <a:pt x="1396987" y="2667"/>
                  </a:lnTo>
                  <a:lnTo>
                    <a:pt x="1395234" y="2667"/>
                  </a:lnTo>
                  <a:lnTo>
                    <a:pt x="1499781" y="1003"/>
                  </a:lnTo>
                  <a:lnTo>
                    <a:pt x="1546517" y="330"/>
                  </a:lnTo>
                  <a:lnTo>
                    <a:pt x="1574749" y="330"/>
                  </a:lnTo>
                  <a:lnTo>
                    <a:pt x="1603514" y="1003"/>
                  </a:lnTo>
                  <a:lnTo>
                    <a:pt x="1643062" y="2540"/>
                  </a:lnTo>
                  <a:lnTo>
                    <a:pt x="1997697" y="20142"/>
                  </a:lnTo>
                  <a:lnTo>
                    <a:pt x="1997697" y="19812"/>
                  </a:lnTo>
                  <a:close/>
                </a:path>
                <a:path w="2583815" h="46990">
                  <a:moveTo>
                    <a:pt x="2583523" y="29108"/>
                  </a:moveTo>
                  <a:lnTo>
                    <a:pt x="1971306" y="29019"/>
                  </a:lnTo>
                  <a:lnTo>
                    <a:pt x="1962683" y="28689"/>
                  </a:lnTo>
                  <a:lnTo>
                    <a:pt x="1962683" y="29006"/>
                  </a:lnTo>
                  <a:lnTo>
                    <a:pt x="1914334" y="29006"/>
                  </a:lnTo>
                  <a:lnTo>
                    <a:pt x="1904111" y="28638"/>
                  </a:lnTo>
                  <a:lnTo>
                    <a:pt x="1904111" y="29006"/>
                  </a:lnTo>
                  <a:lnTo>
                    <a:pt x="1849285" y="28994"/>
                  </a:lnTo>
                  <a:lnTo>
                    <a:pt x="1603794" y="20510"/>
                  </a:lnTo>
                  <a:lnTo>
                    <a:pt x="1534833" y="19177"/>
                  </a:lnTo>
                  <a:lnTo>
                    <a:pt x="1506067" y="18923"/>
                  </a:lnTo>
                  <a:lnTo>
                    <a:pt x="1627962" y="18923"/>
                  </a:lnTo>
                  <a:lnTo>
                    <a:pt x="1904111" y="29006"/>
                  </a:lnTo>
                  <a:lnTo>
                    <a:pt x="1904111" y="28638"/>
                  </a:lnTo>
                  <a:lnTo>
                    <a:pt x="1638376" y="18923"/>
                  </a:lnTo>
                  <a:lnTo>
                    <a:pt x="1700542" y="18923"/>
                  </a:lnTo>
                  <a:lnTo>
                    <a:pt x="1962683" y="29006"/>
                  </a:lnTo>
                  <a:lnTo>
                    <a:pt x="1962683" y="28689"/>
                  </a:lnTo>
                  <a:lnTo>
                    <a:pt x="1709127" y="18923"/>
                  </a:lnTo>
                  <a:lnTo>
                    <a:pt x="1766023" y="18923"/>
                  </a:lnTo>
                  <a:lnTo>
                    <a:pt x="1997697" y="28295"/>
                  </a:lnTo>
                  <a:lnTo>
                    <a:pt x="1997697" y="27927"/>
                  </a:lnTo>
                  <a:lnTo>
                    <a:pt x="1775371" y="18923"/>
                  </a:lnTo>
                  <a:lnTo>
                    <a:pt x="1825371" y="18923"/>
                  </a:lnTo>
                  <a:lnTo>
                    <a:pt x="1997697" y="26250"/>
                  </a:lnTo>
                  <a:lnTo>
                    <a:pt x="1997697" y="25908"/>
                  </a:lnTo>
                  <a:lnTo>
                    <a:pt x="1833372" y="18923"/>
                  </a:lnTo>
                  <a:lnTo>
                    <a:pt x="1833105" y="18923"/>
                  </a:lnTo>
                  <a:lnTo>
                    <a:pt x="1606626" y="9283"/>
                  </a:lnTo>
                  <a:lnTo>
                    <a:pt x="1608188" y="9283"/>
                  </a:lnTo>
                  <a:lnTo>
                    <a:pt x="1591386" y="8890"/>
                  </a:lnTo>
                  <a:lnTo>
                    <a:pt x="1576222" y="8534"/>
                  </a:lnTo>
                  <a:lnTo>
                    <a:pt x="1566456" y="8305"/>
                  </a:lnTo>
                  <a:lnTo>
                    <a:pt x="1513078" y="8305"/>
                  </a:lnTo>
                  <a:lnTo>
                    <a:pt x="1495183" y="8305"/>
                  </a:lnTo>
                  <a:lnTo>
                    <a:pt x="1445577" y="8712"/>
                  </a:lnTo>
                  <a:lnTo>
                    <a:pt x="1310817" y="8890"/>
                  </a:lnTo>
                  <a:lnTo>
                    <a:pt x="1423327" y="8890"/>
                  </a:lnTo>
                  <a:lnTo>
                    <a:pt x="1332738" y="9626"/>
                  </a:lnTo>
                  <a:lnTo>
                    <a:pt x="1309928" y="9753"/>
                  </a:lnTo>
                  <a:lnTo>
                    <a:pt x="1321435" y="9753"/>
                  </a:lnTo>
                  <a:lnTo>
                    <a:pt x="1204188" y="10210"/>
                  </a:lnTo>
                  <a:lnTo>
                    <a:pt x="1139672" y="10401"/>
                  </a:lnTo>
                  <a:lnTo>
                    <a:pt x="1240104" y="10401"/>
                  </a:lnTo>
                  <a:lnTo>
                    <a:pt x="1364742" y="9753"/>
                  </a:lnTo>
                  <a:lnTo>
                    <a:pt x="1358684" y="9753"/>
                  </a:lnTo>
                  <a:lnTo>
                    <a:pt x="1577708" y="8915"/>
                  </a:lnTo>
                  <a:lnTo>
                    <a:pt x="1608493" y="9626"/>
                  </a:lnTo>
                  <a:lnTo>
                    <a:pt x="1606778" y="9626"/>
                  </a:lnTo>
                  <a:lnTo>
                    <a:pt x="1824913" y="18910"/>
                  </a:lnTo>
                  <a:lnTo>
                    <a:pt x="1773618" y="18859"/>
                  </a:lnTo>
                  <a:lnTo>
                    <a:pt x="1607312" y="12115"/>
                  </a:lnTo>
                  <a:lnTo>
                    <a:pt x="1608988" y="12115"/>
                  </a:lnTo>
                  <a:lnTo>
                    <a:pt x="1593456" y="11747"/>
                  </a:lnTo>
                  <a:lnTo>
                    <a:pt x="1563598" y="11049"/>
                  </a:lnTo>
                  <a:lnTo>
                    <a:pt x="1559737" y="10947"/>
                  </a:lnTo>
                  <a:lnTo>
                    <a:pt x="1504391" y="10947"/>
                  </a:lnTo>
                  <a:lnTo>
                    <a:pt x="1475892" y="10947"/>
                  </a:lnTo>
                  <a:lnTo>
                    <a:pt x="1336040" y="11747"/>
                  </a:lnTo>
                  <a:lnTo>
                    <a:pt x="1347355" y="11747"/>
                  </a:lnTo>
                  <a:lnTo>
                    <a:pt x="1237703" y="12115"/>
                  </a:lnTo>
                  <a:lnTo>
                    <a:pt x="1336890" y="12115"/>
                  </a:lnTo>
                  <a:lnTo>
                    <a:pt x="1401102" y="11747"/>
                  </a:lnTo>
                  <a:lnTo>
                    <a:pt x="1577568" y="11747"/>
                  </a:lnTo>
                  <a:lnTo>
                    <a:pt x="1606588" y="12433"/>
                  </a:lnTo>
                  <a:lnTo>
                    <a:pt x="1605622" y="12433"/>
                  </a:lnTo>
                  <a:lnTo>
                    <a:pt x="1764030" y="18846"/>
                  </a:lnTo>
                  <a:lnTo>
                    <a:pt x="1705508" y="18796"/>
                  </a:lnTo>
                  <a:lnTo>
                    <a:pt x="1603476" y="14859"/>
                  </a:lnTo>
                  <a:lnTo>
                    <a:pt x="1574546" y="14173"/>
                  </a:lnTo>
                  <a:lnTo>
                    <a:pt x="1538046" y="13728"/>
                  </a:lnTo>
                  <a:lnTo>
                    <a:pt x="1409306" y="13728"/>
                  </a:lnTo>
                  <a:lnTo>
                    <a:pt x="1279372" y="14173"/>
                  </a:lnTo>
                  <a:lnTo>
                    <a:pt x="1161935" y="14173"/>
                  </a:lnTo>
                  <a:lnTo>
                    <a:pt x="990460" y="12941"/>
                  </a:lnTo>
                  <a:lnTo>
                    <a:pt x="992098" y="12941"/>
                  </a:lnTo>
                  <a:lnTo>
                    <a:pt x="942505" y="12547"/>
                  </a:lnTo>
                  <a:lnTo>
                    <a:pt x="896150" y="12242"/>
                  </a:lnTo>
                  <a:lnTo>
                    <a:pt x="898525" y="12242"/>
                  </a:lnTo>
                  <a:lnTo>
                    <a:pt x="855776" y="12001"/>
                  </a:lnTo>
                  <a:lnTo>
                    <a:pt x="783183" y="12001"/>
                  </a:lnTo>
                  <a:lnTo>
                    <a:pt x="836244" y="12242"/>
                  </a:lnTo>
                  <a:lnTo>
                    <a:pt x="892733" y="12547"/>
                  </a:lnTo>
                  <a:lnTo>
                    <a:pt x="951890" y="12941"/>
                  </a:lnTo>
                  <a:lnTo>
                    <a:pt x="948410" y="12941"/>
                  </a:lnTo>
                  <a:lnTo>
                    <a:pt x="983157" y="13208"/>
                  </a:lnTo>
                  <a:lnTo>
                    <a:pt x="1092466" y="14173"/>
                  </a:lnTo>
                  <a:lnTo>
                    <a:pt x="1099883" y="14173"/>
                  </a:lnTo>
                  <a:lnTo>
                    <a:pt x="1161491" y="14503"/>
                  </a:lnTo>
                  <a:lnTo>
                    <a:pt x="1267561" y="14503"/>
                  </a:lnTo>
                  <a:lnTo>
                    <a:pt x="1387170" y="14173"/>
                  </a:lnTo>
                  <a:lnTo>
                    <a:pt x="1546809" y="14173"/>
                  </a:lnTo>
                  <a:lnTo>
                    <a:pt x="1574546" y="14503"/>
                  </a:lnTo>
                  <a:lnTo>
                    <a:pt x="1603476" y="15189"/>
                  </a:lnTo>
                  <a:lnTo>
                    <a:pt x="1696694" y="18783"/>
                  </a:lnTo>
                  <a:lnTo>
                    <a:pt x="1632585" y="18719"/>
                  </a:lnTo>
                  <a:lnTo>
                    <a:pt x="1603603" y="17653"/>
                  </a:lnTo>
                  <a:lnTo>
                    <a:pt x="1574507" y="16967"/>
                  </a:lnTo>
                  <a:lnTo>
                    <a:pt x="1540040" y="16497"/>
                  </a:lnTo>
                  <a:lnTo>
                    <a:pt x="1556105" y="16497"/>
                  </a:lnTo>
                  <a:lnTo>
                    <a:pt x="1518437" y="16306"/>
                  </a:lnTo>
                  <a:lnTo>
                    <a:pt x="1515249" y="16294"/>
                  </a:lnTo>
                  <a:lnTo>
                    <a:pt x="1478280" y="16103"/>
                  </a:lnTo>
                  <a:lnTo>
                    <a:pt x="1152131" y="16103"/>
                  </a:lnTo>
                  <a:lnTo>
                    <a:pt x="1077404" y="15659"/>
                  </a:lnTo>
                  <a:lnTo>
                    <a:pt x="998093" y="14986"/>
                  </a:lnTo>
                  <a:lnTo>
                    <a:pt x="1001395" y="14986"/>
                  </a:lnTo>
                  <a:lnTo>
                    <a:pt x="916190" y="14376"/>
                  </a:lnTo>
                  <a:lnTo>
                    <a:pt x="842479" y="13982"/>
                  </a:lnTo>
                  <a:lnTo>
                    <a:pt x="791540" y="13779"/>
                  </a:lnTo>
                  <a:lnTo>
                    <a:pt x="380784" y="13779"/>
                  </a:lnTo>
                  <a:lnTo>
                    <a:pt x="319913" y="13982"/>
                  </a:lnTo>
                  <a:lnTo>
                    <a:pt x="319100" y="13982"/>
                  </a:lnTo>
                  <a:lnTo>
                    <a:pt x="48145" y="15659"/>
                  </a:lnTo>
                  <a:lnTo>
                    <a:pt x="48145" y="15900"/>
                  </a:lnTo>
                  <a:lnTo>
                    <a:pt x="55892" y="15963"/>
                  </a:lnTo>
                  <a:lnTo>
                    <a:pt x="62534" y="15900"/>
                  </a:lnTo>
                  <a:lnTo>
                    <a:pt x="92938" y="15659"/>
                  </a:lnTo>
                  <a:lnTo>
                    <a:pt x="192747" y="14986"/>
                  </a:lnTo>
                  <a:lnTo>
                    <a:pt x="252056" y="14655"/>
                  </a:lnTo>
                  <a:lnTo>
                    <a:pt x="314680" y="14376"/>
                  </a:lnTo>
                  <a:lnTo>
                    <a:pt x="417766" y="13982"/>
                  </a:lnTo>
                  <a:lnTo>
                    <a:pt x="755307" y="13982"/>
                  </a:lnTo>
                  <a:lnTo>
                    <a:pt x="847026" y="14376"/>
                  </a:lnTo>
                  <a:lnTo>
                    <a:pt x="903312" y="14655"/>
                  </a:lnTo>
                  <a:lnTo>
                    <a:pt x="953147" y="14986"/>
                  </a:lnTo>
                  <a:lnTo>
                    <a:pt x="950112" y="14986"/>
                  </a:lnTo>
                  <a:lnTo>
                    <a:pt x="981519" y="15214"/>
                  </a:lnTo>
                  <a:lnTo>
                    <a:pt x="1085049" y="16103"/>
                  </a:lnTo>
                  <a:lnTo>
                    <a:pt x="1089063" y="16103"/>
                  </a:lnTo>
                  <a:lnTo>
                    <a:pt x="1104874" y="16205"/>
                  </a:lnTo>
                  <a:lnTo>
                    <a:pt x="843826" y="16141"/>
                  </a:lnTo>
                  <a:lnTo>
                    <a:pt x="808482" y="15900"/>
                  </a:lnTo>
                  <a:lnTo>
                    <a:pt x="514184" y="15900"/>
                  </a:lnTo>
                  <a:lnTo>
                    <a:pt x="383514" y="15900"/>
                  </a:lnTo>
                  <a:lnTo>
                    <a:pt x="353491" y="16027"/>
                  </a:lnTo>
                  <a:lnTo>
                    <a:pt x="285330" y="16306"/>
                  </a:lnTo>
                  <a:lnTo>
                    <a:pt x="232067" y="16573"/>
                  </a:lnTo>
                  <a:lnTo>
                    <a:pt x="178536" y="16878"/>
                  </a:lnTo>
                  <a:lnTo>
                    <a:pt x="126568" y="17208"/>
                  </a:lnTo>
                  <a:lnTo>
                    <a:pt x="48145" y="17792"/>
                  </a:lnTo>
                  <a:lnTo>
                    <a:pt x="95427" y="17792"/>
                  </a:lnTo>
                  <a:lnTo>
                    <a:pt x="241274" y="16878"/>
                  </a:lnTo>
                  <a:lnTo>
                    <a:pt x="304050" y="16573"/>
                  </a:lnTo>
                  <a:lnTo>
                    <a:pt x="299593" y="16573"/>
                  </a:lnTo>
                  <a:lnTo>
                    <a:pt x="369862" y="16319"/>
                  </a:lnTo>
                  <a:lnTo>
                    <a:pt x="877316" y="16573"/>
                  </a:lnTo>
                  <a:lnTo>
                    <a:pt x="930541" y="16878"/>
                  </a:lnTo>
                  <a:lnTo>
                    <a:pt x="977061" y="17208"/>
                  </a:lnTo>
                  <a:lnTo>
                    <a:pt x="1049020" y="17792"/>
                  </a:lnTo>
                  <a:lnTo>
                    <a:pt x="1093127" y="17792"/>
                  </a:lnTo>
                  <a:lnTo>
                    <a:pt x="869607" y="16306"/>
                  </a:lnTo>
                  <a:lnTo>
                    <a:pt x="1123950" y="16306"/>
                  </a:lnTo>
                  <a:lnTo>
                    <a:pt x="1156665" y="16497"/>
                  </a:lnTo>
                  <a:lnTo>
                    <a:pt x="1483436" y="16497"/>
                  </a:lnTo>
                  <a:lnTo>
                    <a:pt x="1574507" y="17348"/>
                  </a:lnTo>
                  <a:lnTo>
                    <a:pt x="1603603" y="18034"/>
                  </a:lnTo>
                  <a:lnTo>
                    <a:pt x="1621866" y="18707"/>
                  </a:lnTo>
                  <a:lnTo>
                    <a:pt x="1085380" y="18173"/>
                  </a:lnTo>
                  <a:lnTo>
                    <a:pt x="1280693" y="18923"/>
                  </a:lnTo>
                  <a:lnTo>
                    <a:pt x="1441157" y="18923"/>
                  </a:lnTo>
                  <a:lnTo>
                    <a:pt x="1497926" y="19177"/>
                  </a:lnTo>
                  <a:lnTo>
                    <a:pt x="1534883" y="19545"/>
                  </a:lnTo>
                  <a:lnTo>
                    <a:pt x="1603844" y="20878"/>
                  </a:lnTo>
                  <a:lnTo>
                    <a:pt x="1838820" y="28994"/>
                  </a:lnTo>
                  <a:lnTo>
                    <a:pt x="1771980" y="28981"/>
                  </a:lnTo>
                  <a:lnTo>
                    <a:pt x="1574457" y="22656"/>
                  </a:lnTo>
                  <a:lnTo>
                    <a:pt x="1479321" y="21361"/>
                  </a:lnTo>
                  <a:lnTo>
                    <a:pt x="1454734" y="21120"/>
                  </a:lnTo>
                  <a:lnTo>
                    <a:pt x="1375486" y="20802"/>
                  </a:lnTo>
                  <a:lnTo>
                    <a:pt x="1249743" y="20459"/>
                  </a:lnTo>
                  <a:lnTo>
                    <a:pt x="1236840" y="20459"/>
                  </a:lnTo>
                  <a:lnTo>
                    <a:pt x="1145413" y="20053"/>
                  </a:lnTo>
                  <a:lnTo>
                    <a:pt x="1144079" y="20053"/>
                  </a:lnTo>
                  <a:lnTo>
                    <a:pt x="1004709" y="19088"/>
                  </a:lnTo>
                  <a:lnTo>
                    <a:pt x="1010754" y="19088"/>
                  </a:lnTo>
                  <a:lnTo>
                    <a:pt x="928268" y="18554"/>
                  </a:lnTo>
                  <a:lnTo>
                    <a:pt x="864831" y="18554"/>
                  </a:lnTo>
                  <a:lnTo>
                    <a:pt x="960056" y="19088"/>
                  </a:lnTo>
                  <a:lnTo>
                    <a:pt x="960221" y="19088"/>
                  </a:lnTo>
                  <a:lnTo>
                    <a:pt x="1083995" y="20053"/>
                  </a:lnTo>
                  <a:lnTo>
                    <a:pt x="1084389" y="20053"/>
                  </a:lnTo>
                  <a:lnTo>
                    <a:pt x="1151915" y="20459"/>
                  </a:lnTo>
                  <a:lnTo>
                    <a:pt x="1156093" y="20459"/>
                  </a:lnTo>
                  <a:lnTo>
                    <a:pt x="1574406" y="23012"/>
                  </a:lnTo>
                  <a:lnTo>
                    <a:pt x="1760956" y="28981"/>
                  </a:lnTo>
                  <a:lnTo>
                    <a:pt x="1689150" y="28968"/>
                  </a:lnTo>
                  <a:lnTo>
                    <a:pt x="1574406" y="25501"/>
                  </a:lnTo>
                  <a:lnTo>
                    <a:pt x="1386560" y="23253"/>
                  </a:lnTo>
                  <a:lnTo>
                    <a:pt x="1186205" y="22288"/>
                  </a:lnTo>
                  <a:lnTo>
                    <a:pt x="1081976" y="21704"/>
                  </a:lnTo>
                  <a:lnTo>
                    <a:pt x="1085697" y="21704"/>
                  </a:lnTo>
                  <a:lnTo>
                    <a:pt x="1035215" y="21310"/>
                  </a:lnTo>
                  <a:lnTo>
                    <a:pt x="988758" y="20980"/>
                  </a:lnTo>
                  <a:lnTo>
                    <a:pt x="991679" y="20980"/>
                  </a:lnTo>
                  <a:lnTo>
                    <a:pt x="945426" y="20688"/>
                  </a:lnTo>
                  <a:lnTo>
                    <a:pt x="877722" y="20688"/>
                  </a:lnTo>
                  <a:lnTo>
                    <a:pt x="932726" y="20980"/>
                  </a:lnTo>
                  <a:lnTo>
                    <a:pt x="986891" y="21310"/>
                  </a:lnTo>
                  <a:lnTo>
                    <a:pt x="1041400" y="21704"/>
                  </a:lnTo>
                  <a:lnTo>
                    <a:pt x="1033551" y="21704"/>
                  </a:lnTo>
                  <a:lnTo>
                    <a:pt x="1382712" y="23583"/>
                  </a:lnTo>
                  <a:lnTo>
                    <a:pt x="1574355" y="25844"/>
                  </a:lnTo>
                  <a:lnTo>
                    <a:pt x="1677568" y="28968"/>
                  </a:lnTo>
                  <a:lnTo>
                    <a:pt x="1585468" y="28956"/>
                  </a:lnTo>
                  <a:lnTo>
                    <a:pt x="1530337" y="27419"/>
                  </a:lnTo>
                  <a:lnTo>
                    <a:pt x="1230934" y="24574"/>
                  </a:lnTo>
                  <a:lnTo>
                    <a:pt x="1165148" y="24193"/>
                  </a:lnTo>
                  <a:lnTo>
                    <a:pt x="1075029" y="23596"/>
                  </a:lnTo>
                  <a:lnTo>
                    <a:pt x="1034961" y="23291"/>
                  </a:lnTo>
                  <a:lnTo>
                    <a:pt x="993686" y="23012"/>
                  </a:lnTo>
                  <a:lnTo>
                    <a:pt x="1000506" y="23012"/>
                  </a:lnTo>
                  <a:lnTo>
                    <a:pt x="916203" y="22555"/>
                  </a:lnTo>
                  <a:lnTo>
                    <a:pt x="836879" y="22555"/>
                  </a:lnTo>
                  <a:lnTo>
                    <a:pt x="933958" y="23012"/>
                  </a:lnTo>
                  <a:lnTo>
                    <a:pt x="983221" y="23291"/>
                  </a:lnTo>
                  <a:lnTo>
                    <a:pt x="1171460" y="24574"/>
                  </a:lnTo>
                  <a:lnTo>
                    <a:pt x="1172248" y="24574"/>
                  </a:lnTo>
                  <a:lnTo>
                    <a:pt x="1272006" y="25184"/>
                  </a:lnTo>
                  <a:lnTo>
                    <a:pt x="1334871" y="25603"/>
                  </a:lnTo>
                  <a:lnTo>
                    <a:pt x="1530286" y="27774"/>
                  </a:lnTo>
                  <a:lnTo>
                    <a:pt x="1572488" y="28943"/>
                  </a:lnTo>
                  <a:lnTo>
                    <a:pt x="1435138" y="28930"/>
                  </a:lnTo>
                  <a:lnTo>
                    <a:pt x="1232966" y="26746"/>
                  </a:lnTo>
                  <a:lnTo>
                    <a:pt x="982560" y="24968"/>
                  </a:lnTo>
                  <a:lnTo>
                    <a:pt x="940155" y="24739"/>
                  </a:lnTo>
                  <a:lnTo>
                    <a:pt x="864362" y="24739"/>
                  </a:lnTo>
                  <a:lnTo>
                    <a:pt x="1032116" y="25628"/>
                  </a:lnTo>
                  <a:lnTo>
                    <a:pt x="1242517" y="27152"/>
                  </a:lnTo>
                  <a:lnTo>
                    <a:pt x="1404772" y="28917"/>
                  </a:lnTo>
                  <a:lnTo>
                    <a:pt x="1228521" y="28892"/>
                  </a:lnTo>
                  <a:lnTo>
                    <a:pt x="1196149" y="28536"/>
                  </a:lnTo>
                  <a:lnTo>
                    <a:pt x="1197851" y="28536"/>
                  </a:lnTo>
                  <a:lnTo>
                    <a:pt x="1099273" y="27749"/>
                  </a:lnTo>
                  <a:lnTo>
                    <a:pt x="1095946" y="27749"/>
                  </a:lnTo>
                  <a:lnTo>
                    <a:pt x="1038631" y="27343"/>
                  </a:lnTo>
                  <a:lnTo>
                    <a:pt x="1041488" y="27343"/>
                  </a:lnTo>
                  <a:lnTo>
                    <a:pt x="986116" y="27000"/>
                  </a:lnTo>
                  <a:lnTo>
                    <a:pt x="989139" y="27000"/>
                  </a:lnTo>
                  <a:lnTo>
                    <a:pt x="945083" y="26784"/>
                  </a:lnTo>
                  <a:lnTo>
                    <a:pt x="951522" y="26784"/>
                  </a:lnTo>
                  <a:lnTo>
                    <a:pt x="827278" y="26301"/>
                  </a:lnTo>
                  <a:lnTo>
                    <a:pt x="477354" y="26301"/>
                  </a:lnTo>
                  <a:lnTo>
                    <a:pt x="333959" y="26784"/>
                  </a:lnTo>
                  <a:lnTo>
                    <a:pt x="340715" y="26784"/>
                  </a:lnTo>
                  <a:lnTo>
                    <a:pt x="289877" y="27000"/>
                  </a:lnTo>
                  <a:lnTo>
                    <a:pt x="40919" y="28524"/>
                  </a:lnTo>
                  <a:lnTo>
                    <a:pt x="38849" y="28536"/>
                  </a:lnTo>
                  <a:lnTo>
                    <a:pt x="48145" y="28536"/>
                  </a:lnTo>
                  <a:lnTo>
                    <a:pt x="48145" y="28702"/>
                  </a:lnTo>
                  <a:lnTo>
                    <a:pt x="48145" y="28841"/>
                  </a:lnTo>
                  <a:lnTo>
                    <a:pt x="69824" y="28702"/>
                  </a:lnTo>
                  <a:lnTo>
                    <a:pt x="95300" y="28524"/>
                  </a:lnTo>
                  <a:lnTo>
                    <a:pt x="210375" y="27749"/>
                  </a:lnTo>
                  <a:lnTo>
                    <a:pt x="289509" y="27343"/>
                  </a:lnTo>
                  <a:lnTo>
                    <a:pt x="430911" y="26784"/>
                  </a:lnTo>
                  <a:lnTo>
                    <a:pt x="867346" y="26784"/>
                  </a:lnTo>
                  <a:lnTo>
                    <a:pt x="921918" y="27000"/>
                  </a:lnTo>
                  <a:lnTo>
                    <a:pt x="988834" y="27343"/>
                  </a:lnTo>
                  <a:lnTo>
                    <a:pt x="985862" y="27343"/>
                  </a:lnTo>
                  <a:lnTo>
                    <a:pt x="1053820" y="27749"/>
                  </a:lnTo>
                  <a:lnTo>
                    <a:pt x="1049147" y="27749"/>
                  </a:lnTo>
                  <a:lnTo>
                    <a:pt x="1159306" y="28536"/>
                  </a:lnTo>
                  <a:lnTo>
                    <a:pt x="1156017" y="28536"/>
                  </a:lnTo>
                  <a:lnTo>
                    <a:pt x="1193888" y="28854"/>
                  </a:lnTo>
                  <a:lnTo>
                    <a:pt x="1196327" y="28892"/>
                  </a:lnTo>
                  <a:lnTo>
                    <a:pt x="953427" y="28841"/>
                  </a:lnTo>
                  <a:lnTo>
                    <a:pt x="888580" y="28524"/>
                  </a:lnTo>
                  <a:lnTo>
                    <a:pt x="877874" y="28524"/>
                  </a:lnTo>
                  <a:lnTo>
                    <a:pt x="825474" y="28371"/>
                  </a:lnTo>
                  <a:lnTo>
                    <a:pt x="503770" y="28371"/>
                  </a:lnTo>
                  <a:lnTo>
                    <a:pt x="443979" y="28524"/>
                  </a:lnTo>
                  <a:lnTo>
                    <a:pt x="437896" y="28524"/>
                  </a:lnTo>
                  <a:lnTo>
                    <a:pt x="380733" y="28752"/>
                  </a:lnTo>
                  <a:lnTo>
                    <a:pt x="287883" y="29108"/>
                  </a:lnTo>
                  <a:lnTo>
                    <a:pt x="296075" y="29108"/>
                  </a:lnTo>
                  <a:lnTo>
                    <a:pt x="194640" y="29641"/>
                  </a:lnTo>
                  <a:lnTo>
                    <a:pt x="129006" y="30060"/>
                  </a:lnTo>
                  <a:lnTo>
                    <a:pt x="90805" y="30314"/>
                  </a:lnTo>
                  <a:lnTo>
                    <a:pt x="48145" y="30632"/>
                  </a:lnTo>
                  <a:lnTo>
                    <a:pt x="48145" y="30988"/>
                  </a:lnTo>
                  <a:lnTo>
                    <a:pt x="94500" y="30632"/>
                  </a:lnTo>
                  <a:lnTo>
                    <a:pt x="184734" y="30060"/>
                  </a:lnTo>
                  <a:lnTo>
                    <a:pt x="317309" y="29349"/>
                  </a:lnTo>
                  <a:lnTo>
                    <a:pt x="380911" y="29108"/>
                  </a:lnTo>
                  <a:lnTo>
                    <a:pt x="933856" y="29108"/>
                  </a:lnTo>
                  <a:lnTo>
                    <a:pt x="989952" y="29349"/>
                  </a:lnTo>
                  <a:lnTo>
                    <a:pt x="985723" y="29349"/>
                  </a:lnTo>
                  <a:lnTo>
                    <a:pt x="1037704" y="29641"/>
                  </a:lnTo>
                  <a:lnTo>
                    <a:pt x="1097686" y="30060"/>
                  </a:lnTo>
                  <a:lnTo>
                    <a:pt x="1179372" y="30797"/>
                  </a:lnTo>
                  <a:lnTo>
                    <a:pt x="1997697" y="46977"/>
                  </a:lnTo>
                  <a:lnTo>
                    <a:pt x="1997697" y="46634"/>
                  </a:lnTo>
                  <a:lnTo>
                    <a:pt x="1198067" y="30632"/>
                  </a:lnTo>
                  <a:lnTo>
                    <a:pt x="1044968" y="29349"/>
                  </a:lnTo>
                  <a:lnTo>
                    <a:pt x="1003681" y="29108"/>
                  </a:lnTo>
                  <a:lnTo>
                    <a:pt x="1008253" y="29108"/>
                  </a:lnTo>
                  <a:lnTo>
                    <a:pt x="1217574" y="29108"/>
                  </a:lnTo>
                  <a:lnTo>
                    <a:pt x="1384642" y="30899"/>
                  </a:lnTo>
                  <a:lnTo>
                    <a:pt x="1997697" y="44869"/>
                  </a:lnTo>
                  <a:lnTo>
                    <a:pt x="1997697" y="44538"/>
                  </a:lnTo>
                  <a:lnTo>
                    <a:pt x="1384642" y="30568"/>
                  </a:lnTo>
                  <a:lnTo>
                    <a:pt x="1249159" y="29108"/>
                  </a:lnTo>
                  <a:lnTo>
                    <a:pt x="1422590" y="29108"/>
                  </a:lnTo>
                  <a:lnTo>
                    <a:pt x="1485747" y="29794"/>
                  </a:lnTo>
                  <a:lnTo>
                    <a:pt x="1997697" y="42786"/>
                  </a:lnTo>
                  <a:lnTo>
                    <a:pt x="1997697" y="42443"/>
                  </a:lnTo>
                  <a:lnTo>
                    <a:pt x="1485747" y="29464"/>
                  </a:lnTo>
                  <a:lnTo>
                    <a:pt x="1452664" y="29108"/>
                  </a:lnTo>
                  <a:lnTo>
                    <a:pt x="1578495" y="29108"/>
                  </a:lnTo>
                  <a:lnTo>
                    <a:pt x="1997697" y="40703"/>
                  </a:lnTo>
                  <a:lnTo>
                    <a:pt x="1997697" y="40347"/>
                  </a:lnTo>
                  <a:lnTo>
                    <a:pt x="1591386" y="29108"/>
                  </a:lnTo>
                  <a:lnTo>
                    <a:pt x="1682496" y="29108"/>
                  </a:lnTo>
                  <a:lnTo>
                    <a:pt x="1997697" y="38620"/>
                  </a:lnTo>
                  <a:lnTo>
                    <a:pt x="1997697" y="38265"/>
                  </a:lnTo>
                  <a:lnTo>
                    <a:pt x="1694014" y="29108"/>
                  </a:lnTo>
                  <a:lnTo>
                    <a:pt x="1765173" y="29108"/>
                  </a:lnTo>
                  <a:lnTo>
                    <a:pt x="1997697" y="36537"/>
                  </a:lnTo>
                  <a:lnTo>
                    <a:pt x="1997697" y="36195"/>
                  </a:lnTo>
                  <a:lnTo>
                    <a:pt x="1776145" y="29108"/>
                  </a:lnTo>
                  <a:lnTo>
                    <a:pt x="1842363" y="29108"/>
                  </a:lnTo>
                  <a:lnTo>
                    <a:pt x="1997697" y="34467"/>
                  </a:lnTo>
                  <a:lnTo>
                    <a:pt x="1997697" y="34112"/>
                  </a:lnTo>
                  <a:lnTo>
                    <a:pt x="1852777" y="29108"/>
                  </a:lnTo>
                  <a:lnTo>
                    <a:pt x="1907171" y="29108"/>
                  </a:lnTo>
                  <a:lnTo>
                    <a:pt x="1997697" y="32410"/>
                  </a:lnTo>
                  <a:lnTo>
                    <a:pt x="1997697" y="32042"/>
                  </a:lnTo>
                  <a:lnTo>
                    <a:pt x="1917344" y="29108"/>
                  </a:lnTo>
                  <a:lnTo>
                    <a:pt x="1965337" y="29108"/>
                  </a:lnTo>
                  <a:lnTo>
                    <a:pt x="1997697" y="30353"/>
                  </a:lnTo>
                  <a:lnTo>
                    <a:pt x="1997697" y="30022"/>
                  </a:lnTo>
                  <a:lnTo>
                    <a:pt x="1973922" y="29108"/>
                  </a:lnTo>
                  <a:lnTo>
                    <a:pt x="2583523" y="2910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6426" y="454"/>
              <a:ext cx="423536" cy="99233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748657" y="238959"/>
            <a:ext cx="539750" cy="406400"/>
            <a:chOff x="6748657" y="238959"/>
            <a:chExt cx="539750" cy="406400"/>
          </a:xfrm>
        </p:grpSpPr>
        <p:sp>
          <p:nvSpPr>
            <p:cNvPr id="7" name="object 7"/>
            <p:cNvSpPr/>
            <p:nvPr/>
          </p:nvSpPr>
          <p:spPr>
            <a:xfrm>
              <a:off x="6748653" y="238962"/>
              <a:ext cx="341630" cy="400050"/>
            </a:xfrm>
            <a:custGeom>
              <a:avLst/>
              <a:gdLst/>
              <a:ahLst/>
              <a:cxnLst/>
              <a:rect l="l" t="t" r="r" b="b"/>
              <a:pathLst>
                <a:path w="341629" h="400050">
                  <a:moveTo>
                    <a:pt x="175183" y="214007"/>
                  </a:moveTo>
                  <a:lnTo>
                    <a:pt x="154800" y="222326"/>
                  </a:lnTo>
                  <a:lnTo>
                    <a:pt x="135661" y="229463"/>
                  </a:lnTo>
                  <a:lnTo>
                    <a:pt x="116306" y="236016"/>
                  </a:lnTo>
                  <a:lnTo>
                    <a:pt x="96774" y="241985"/>
                  </a:lnTo>
                  <a:lnTo>
                    <a:pt x="96774" y="42138"/>
                  </a:lnTo>
                  <a:lnTo>
                    <a:pt x="86372" y="44919"/>
                  </a:lnTo>
                  <a:lnTo>
                    <a:pt x="86372" y="244779"/>
                  </a:lnTo>
                  <a:lnTo>
                    <a:pt x="66522" y="250355"/>
                  </a:lnTo>
                  <a:lnTo>
                    <a:pt x="45758" y="255587"/>
                  </a:lnTo>
                  <a:lnTo>
                    <a:pt x="23952" y="260502"/>
                  </a:lnTo>
                  <a:lnTo>
                    <a:pt x="0" y="265328"/>
                  </a:lnTo>
                  <a:lnTo>
                    <a:pt x="1320" y="276872"/>
                  </a:lnTo>
                  <a:lnTo>
                    <a:pt x="24866" y="272034"/>
                  </a:lnTo>
                  <a:lnTo>
                    <a:pt x="46228" y="267144"/>
                  </a:lnTo>
                  <a:lnTo>
                    <a:pt x="66662" y="261950"/>
                  </a:lnTo>
                  <a:lnTo>
                    <a:pt x="86334" y="256425"/>
                  </a:lnTo>
                  <a:lnTo>
                    <a:pt x="86334" y="367919"/>
                  </a:lnTo>
                  <a:lnTo>
                    <a:pt x="84721" y="378675"/>
                  </a:lnTo>
                  <a:lnTo>
                    <a:pt x="80911" y="384797"/>
                  </a:lnTo>
                  <a:lnTo>
                    <a:pt x="74904" y="388480"/>
                  </a:lnTo>
                  <a:lnTo>
                    <a:pt x="66725" y="389712"/>
                  </a:lnTo>
                  <a:lnTo>
                    <a:pt x="59702" y="389712"/>
                  </a:lnTo>
                  <a:lnTo>
                    <a:pt x="25958" y="388772"/>
                  </a:lnTo>
                  <a:lnTo>
                    <a:pt x="27457" y="398081"/>
                  </a:lnTo>
                  <a:lnTo>
                    <a:pt x="32715" y="399288"/>
                  </a:lnTo>
                  <a:lnTo>
                    <a:pt x="38087" y="399897"/>
                  </a:lnTo>
                  <a:lnTo>
                    <a:pt x="50063" y="399910"/>
                  </a:lnTo>
                  <a:lnTo>
                    <a:pt x="56603" y="398945"/>
                  </a:lnTo>
                  <a:lnTo>
                    <a:pt x="96139" y="374916"/>
                  </a:lnTo>
                  <a:lnTo>
                    <a:pt x="96824" y="253555"/>
                  </a:lnTo>
                  <a:lnTo>
                    <a:pt x="115201" y="247916"/>
                  </a:lnTo>
                  <a:lnTo>
                    <a:pt x="134188" y="241528"/>
                  </a:lnTo>
                  <a:lnTo>
                    <a:pt x="153911" y="234378"/>
                  </a:lnTo>
                  <a:lnTo>
                    <a:pt x="175183" y="226174"/>
                  </a:lnTo>
                  <a:lnTo>
                    <a:pt x="175183" y="214007"/>
                  </a:lnTo>
                  <a:close/>
                </a:path>
                <a:path w="341629" h="400050">
                  <a:moveTo>
                    <a:pt x="341172" y="304050"/>
                  </a:moveTo>
                  <a:lnTo>
                    <a:pt x="333794" y="299161"/>
                  </a:lnTo>
                  <a:lnTo>
                    <a:pt x="331673" y="297751"/>
                  </a:lnTo>
                  <a:lnTo>
                    <a:pt x="331343" y="300139"/>
                  </a:lnTo>
                  <a:lnTo>
                    <a:pt x="325170" y="337527"/>
                  </a:lnTo>
                  <a:lnTo>
                    <a:pt x="318249" y="364566"/>
                  </a:lnTo>
                  <a:lnTo>
                    <a:pt x="310616" y="381114"/>
                  </a:lnTo>
                  <a:lnTo>
                    <a:pt x="302298" y="387070"/>
                  </a:lnTo>
                  <a:lnTo>
                    <a:pt x="294868" y="384746"/>
                  </a:lnTo>
                  <a:lnTo>
                    <a:pt x="266992" y="351078"/>
                  </a:lnTo>
                  <a:lnTo>
                    <a:pt x="248767" y="310705"/>
                  </a:lnTo>
                  <a:lnTo>
                    <a:pt x="243979" y="296557"/>
                  </a:lnTo>
                  <a:lnTo>
                    <a:pt x="244119" y="296341"/>
                  </a:lnTo>
                  <a:lnTo>
                    <a:pt x="261988" y="271716"/>
                  </a:lnTo>
                  <a:lnTo>
                    <a:pt x="278663" y="244614"/>
                  </a:lnTo>
                  <a:lnTo>
                    <a:pt x="293928" y="215303"/>
                  </a:lnTo>
                  <a:lnTo>
                    <a:pt x="307746" y="183908"/>
                  </a:lnTo>
                  <a:lnTo>
                    <a:pt x="308102" y="183045"/>
                  </a:lnTo>
                  <a:lnTo>
                    <a:pt x="308216" y="182753"/>
                  </a:lnTo>
                  <a:lnTo>
                    <a:pt x="300443" y="177901"/>
                  </a:lnTo>
                  <a:lnTo>
                    <a:pt x="298450" y="176657"/>
                  </a:lnTo>
                  <a:lnTo>
                    <a:pt x="271221" y="234543"/>
                  </a:lnTo>
                  <a:lnTo>
                    <a:pt x="239839" y="283171"/>
                  </a:lnTo>
                  <a:lnTo>
                    <a:pt x="237058" y="272935"/>
                  </a:lnTo>
                  <a:lnTo>
                    <a:pt x="228765" y="235318"/>
                  </a:lnTo>
                  <a:lnTo>
                    <a:pt x="222364" y="194094"/>
                  </a:lnTo>
                  <a:lnTo>
                    <a:pt x="217462" y="142316"/>
                  </a:lnTo>
                  <a:lnTo>
                    <a:pt x="214922" y="102679"/>
                  </a:lnTo>
                  <a:lnTo>
                    <a:pt x="213080" y="38239"/>
                  </a:lnTo>
                  <a:lnTo>
                    <a:pt x="212864" y="1460"/>
                  </a:lnTo>
                  <a:lnTo>
                    <a:pt x="212864" y="838"/>
                  </a:lnTo>
                  <a:lnTo>
                    <a:pt x="212852" y="0"/>
                  </a:lnTo>
                  <a:lnTo>
                    <a:pt x="201993" y="0"/>
                  </a:lnTo>
                  <a:lnTo>
                    <a:pt x="202222" y="37452"/>
                  </a:lnTo>
                  <a:lnTo>
                    <a:pt x="202907" y="70853"/>
                  </a:lnTo>
                  <a:lnTo>
                    <a:pt x="204063" y="101892"/>
                  </a:lnTo>
                  <a:lnTo>
                    <a:pt x="205701" y="130810"/>
                  </a:lnTo>
                  <a:lnTo>
                    <a:pt x="206578" y="142316"/>
                  </a:lnTo>
                  <a:lnTo>
                    <a:pt x="208305" y="166204"/>
                  </a:lnTo>
                  <a:lnTo>
                    <a:pt x="210756" y="190017"/>
                  </a:lnTo>
                  <a:lnTo>
                    <a:pt x="213918" y="213626"/>
                  </a:lnTo>
                  <a:lnTo>
                    <a:pt x="217779" y="236956"/>
                  </a:lnTo>
                  <a:lnTo>
                    <a:pt x="217843" y="237375"/>
                  </a:lnTo>
                  <a:lnTo>
                    <a:pt x="220751" y="251587"/>
                  </a:lnTo>
                  <a:lnTo>
                    <a:pt x="224002" y="265696"/>
                  </a:lnTo>
                  <a:lnTo>
                    <a:pt x="227622" y="279730"/>
                  </a:lnTo>
                  <a:lnTo>
                    <a:pt x="231584" y="293674"/>
                  </a:lnTo>
                  <a:lnTo>
                    <a:pt x="209321" y="318008"/>
                  </a:lnTo>
                  <a:lnTo>
                    <a:pt x="184505" y="339598"/>
                  </a:lnTo>
                  <a:lnTo>
                    <a:pt x="157403" y="358241"/>
                  </a:lnTo>
                  <a:lnTo>
                    <a:pt x="128257" y="373761"/>
                  </a:lnTo>
                  <a:lnTo>
                    <a:pt x="126898" y="374383"/>
                  </a:lnTo>
                  <a:lnTo>
                    <a:pt x="132346" y="385559"/>
                  </a:lnTo>
                  <a:lnTo>
                    <a:pt x="133654" y="384924"/>
                  </a:lnTo>
                  <a:lnTo>
                    <a:pt x="134556" y="384429"/>
                  </a:lnTo>
                  <a:lnTo>
                    <a:pt x="161264" y="369963"/>
                  </a:lnTo>
                  <a:lnTo>
                    <a:pt x="187528" y="351840"/>
                  </a:lnTo>
                  <a:lnTo>
                    <a:pt x="212356" y="330631"/>
                  </a:lnTo>
                  <a:lnTo>
                    <a:pt x="235635" y="306387"/>
                  </a:lnTo>
                  <a:lnTo>
                    <a:pt x="240207" y="319659"/>
                  </a:lnTo>
                  <a:lnTo>
                    <a:pt x="257594" y="357962"/>
                  </a:lnTo>
                  <a:lnTo>
                    <a:pt x="281838" y="389470"/>
                  </a:lnTo>
                  <a:lnTo>
                    <a:pt x="303682" y="399846"/>
                  </a:lnTo>
                  <a:lnTo>
                    <a:pt x="305358" y="398970"/>
                  </a:lnTo>
                  <a:lnTo>
                    <a:pt x="315201" y="393877"/>
                  </a:lnTo>
                  <a:lnTo>
                    <a:pt x="325285" y="376008"/>
                  </a:lnTo>
                  <a:lnTo>
                    <a:pt x="333908" y="346341"/>
                  </a:lnTo>
                  <a:lnTo>
                    <a:pt x="340995" y="305231"/>
                  </a:lnTo>
                  <a:lnTo>
                    <a:pt x="341122" y="304431"/>
                  </a:lnTo>
                  <a:lnTo>
                    <a:pt x="341172" y="30405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4060" y="245352"/>
              <a:ext cx="79126" cy="825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26427" y="246651"/>
              <a:ext cx="161925" cy="398780"/>
            </a:xfrm>
            <a:custGeom>
              <a:avLst/>
              <a:gdLst/>
              <a:ahLst/>
              <a:cxnLst/>
              <a:rect l="l" t="t" r="r" b="b"/>
              <a:pathLst>
                <a:path w="161925" h="398780">
                  <a:moveTo>
                    <a:pt x="151627" y="0"/>
                  </a:moveTo>
                  <a:lnTo>
                    <a:pt x="118021" y="13820"/>
                  </a:lnTo>
                  <a:lnTo>
                    <a:pt x="83633" y="24260"/>
                  </a:lnTo>
                  <a:lnTo>
                    <a:pt x="47629" y="31725"/>
                  </a:lnTo>
                  <a:lnTo>
                    <a:pt x="8854" y="36282"/>
                  </a:lnTo>
                  <a:lnTo>
                    <a:pt x="12091" y="47757"/>
                  </a:lnTo>
                  <a:lnTo>
                    <a:pt x="30146" y="45933"/>
                  </a:lnTo>
                  <a:lnTo>
                    <a:pt x="47248" y="43501"/>
                  </a:lnTo>
                  <a:lnTo>
                    <a:pt x="64251" y="40464"/>
                  </a:lnTo>
                  <a:lnTo>
                    <a:pt x="81137" y="36826"/>
                  </a:lnTo>
                  <a:lnTo>
                    <a:pt x="81138" y="122262"/>
                  </a:lnTo>
                  <a:lnTo>
                    <a:pt x="67384" y="176777"/>
                  </a:lnTo>
                  <a:lnTo>
                    <a:pt x="49541" y="217896"/>
                  </a:lnTo>
                  <a:lnTo>
                    <a:pt x="27135" y="256734"/>
                  </a:lnTo>
                  <a:lnTo>
                    <a:pt x="0" y="293336"/>
                  </a:lnTo>
                  <a:lnTo>
                    <a:pt x="6725" y="302984"/>
                  </a:lnTo>
                  <a:lnTo>
                    <a:pt x="31182" y="270873"/>
                  </a:lnTo>
                  <a:lnTo>
                    <a:pt x="50816" y="238955"/>
                  </a:lnTo>
                  <a:lnTo>
                    <a:pt x="67305" y="204830"/>
                  </a:lnTo>
                  <a:lnTo>
                    <a:pt x="81124" y="167535"/>
                  </a:lnTo>
                  <a:lnTo>
                    <a:pt x="81124" y="398465"/>
                  </a:lnTo>
                  <a:lnTo>
                    <a:pt x="91506" y="398465"/>
                  </a:lnTo>
                  <a:lnTo>
                    <a:pt x="91506" y="177935"/>
                  </a:lnTo>
                  <a:lnTo>
                    <a:pt x="107729" y="197439"/>
                  </a:lnTo>
                  <a:lnTo>
                    <a:pt x="123355" y="217411"/>
                  </a:lnTo>
                  <a:lnTo>
                    <a:pt x="138374" y="237838"/>
                  </a:lnTo>
                  <a:lnTo>
                    <a:pt x="153645" y="260035"/>
                  </a:lnTo>
                  <a:lnTo>
                    <a:pt x="161407" y="253138"/>
                  </a:lnTo>
                  <a:lnTo>
                    <a:pt x="144537" y="229426"/>
                  </a:lnTo>
                  <a:lnTo>
                    <a:pt x="127453" y="206733"/>
                  </a:lnTo>
                  <a:lnTo>
                    <a:pt x="109773" y="184498"/>
                  </a:lnTo>
                  <a:lnTo>
                    <a:pt x="91506" y="162733"/>
                  </a:lnTo>
                  <a:lnTo>
                    <a:pt x="91604" y="122192"/>
                  </a:lnTo>
                  <a:lnTo>
                    <a:pt x="91604" y="34439"/>
                  </a:lnTo>
                  <a:lnTo>
                    <a:pt x="107972" y="29613"/>
                  </a:lnTo>
                  <a:lnTo>
                    <a:pt x="124130" y="24145"/>
                  </a:lnTo>
                  <a:lnTo>
                    <a:pt x="140058" y="18041"/>
                  </a:lnTo>
                  <a:lnTo>
                    <a:pt x="156671" y="10860"/>
                  </a:lnTo>
                  <a:lnTo>
                    <a:pt x="15162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501191" y="239178"/>
            <a:ext cx="340995" cy="405765"/>
          </a:xfrm>
          <a:custGeom>
            <a:avLst/>
            <a:gdLst/>
            <a:ahLst/>
            <a:cxnLst/>
            <a:rect l="l" t="t" r="r" b="b"/>
            <a:pathLst>
              <a:path w="340995" h="405765">
                <a:moveTo>
                  <a:pt x="176326" y="0"/>
                </a:moveTo>
                <a:lnTo>
                  <a:pt x="165519" y="0"/>
                </a:lnTo>
                <a:lnTo>
                  <a:pt x="165519" y="31254"/>
                </a:lnTo>
                <a:lnTo>
                  <a:pt x="164960" y="53378"/>
                </a:lnTo>
                <a:lnTo>
                  <a:pt x="161620" y="100863"/>
                </a:lnTo>
                <a:lnTo>
                  <a:pt x="158826" y="124548"/>
                </a:lnTo>
                <a:lnTo>
                  <a:pt x="158800" y="124968"/>
                </a:lnTo>
                <a:lnTo>
                  <a:pt x="170014" y="124968"/>
                </a:lnTo>
                <a:lnTo>
                  <a:pt x="170103" y="124548"/>
                </a:lnTo>
                <a:lnTo>
                  <a:pt x="174739" y="78092"/>
                </a:lnTo>
                <a:lnTo>
                  <a:pt x="176301" y="31254"/>
                </a:lnTo>
                <a:lnTo>
                  <a:pt x="176326" y="457"/>
                </a:lnTo>
                <a:lnTo>
                  <a:pt x="176326" y="0"/>
                </a:lnTo>
                <a:close/>
              </a:path>
              <a:path w="340995" h="405765">
                <a:moveTo>
                  <a:pt x="340588" y="394817"/>
                </a:moveTo>
                <a:lnTo>
                  <a:pt x="340004" y="394347"/>
                </a:lnTo>
                <a:lnTo>
                  <a:pt x="339661" y="394106"/>
                </a:lnTo>
                <a:lnTo>
                  <a:pt x="301193" y="362229"/>
                </a:lnTo>
                <a:lnTo>
                  <a:pt x="267309" y="325869"/>
                </a:lnTo>
                <a:lnTo>
                  <a:pt x="238048" y="285076"/>
                </a:lnTo>
                <a:lnTo>
                  <a:pt x="213448" y="239903"/>
                </a:lnTo>
                <a:lnTo>
                  <a:pt x="193649" y="190665"/>
                </a:lnTo>
                <a:lnTo>
                  <a:pt x="178473" y="136906"/>
                </a:lnTo>
                <a:lnTo>
                  <a:pt x="178396" y="136486"/>
                </a:lnTo>
                <a:lnTo>
                  <a:pt x="157403" y="136486"/>
                </a:lnTo>
                <a:lnTo>
                  <a:pt x="148894" y="180428"/>
                </a:lnTo>
                <a:lnTo>
                  <a:pt x="137236" y="221043"/>
                </a:lnTo>
                <a:lnTo>
                  <a:pt x="122466" y="258356"/>
                </a:lnTo>
                <a:lnTo>
                  <a:pt x="104635" y="292239"/>
                </a:lnTo>
                <a:lnTo>
                  <a:pt x="59347" y="350240"/>
                </a:lnTo>
                <a:lnTo>
                  <a:pt x="1079" y="395287"/>
                </a:lnTo>
                <a:lnTo>
                  <a:pt x="0" y="395947"/>
                </a:lnTo>
                <a:lnTo>
                  <a:pt x="5803" y="405726"/>
                </a:lnTo>
                <a:lnTo>
                  <a:pt x="6781" y="405142"/>
                </a:lnTo>
                <a:lnTo>
                  <a:pt x="38493" y="383184"/>
                </a:lnTo>
                <a:lnTo>
                  <a:pt x="67068" y="357695"/>
                </a:lnTo>
                <a:lnTo>
                  <a:pt x="92316" y="328930"/>
                </a:lnTo>
                <a:lnTo>
                  <a:pt x="113906" y="297180"/>
                </a:lnTo>
                <a:lnTo>
                  <a:pt x="132219" y="262229"/>
                </a:lnTo>
                <a:lnTo>
                  <a:pt x="147396" y="223875"/>
                </a:lnTo>
                <a:lnTo>
                  <a:pt x="159372" y="182232"/>
                </a:lnTo>
                <a:lnTo>
                  <a:pt x="168097" y="137464"/>
                </a:lnTo>
                <a:lnTo>
                  <a:pt x="179235" y="179108"/>
                </a:lnTo>
                <a:lnTo>
                  <a:pt x="179349" y="179527"/>
                </a:lnTo>
                <a:lnTo>
                  <a:pt x="193167" y="218846"/>
                </a:lnTo>
                <a:lnTo>
                  <a:pt x="193281" y="219176"/>
                </a:lnTo>
                <a:lnTo>
                  <a:pt x="209727" y="255968"/>
                </a:lnTo>
                <a:lnTo>
                  <a:pt x="209854" y="256235"/>
                </a:lnTo>
                <a:lnTo>
                  <a:pt x="228879" y="290360"/>
                </a:lnTo>
                <a:lnTo>
                  <a:pt x="228993" y="290576"/>
                </a:lnTo>
                <a:lnTo>
                  <a:pt x="250913" y="322478"/>
                </a:lnTo>
                <a:lnTo>
                  <a:pt x="275793" y="352044"/>
                </a:lnTo>
                <a:lnTo>
                  <a:pt x="303428" y="379044"/>
                </a:lnTo>
                <a:lnTo>
                  <a:pt x="333781" y="403402"/>
                </a:lnTo>
                <a:lnTo>
                  <a:pt x="334733" y="404088"/>
                </a:lnTo>
                <a:lnTo>
                  <a:pt x="335165" y="403402"/>
                </a:lnTo>
                <a:lnTo>
                  <a:pt x="340588" y="39481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876175" y="238414"/>
            <a:ext cx="345440" cy="405765"/>
            <a:chOff x="7876175" y="238414"/>
            <a:chExt cx="345440" cy="40576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2047" y="242602"/>
              <a:ext cx="229246" cy="17533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876175" y="238414"/>
              <a:ext cx="129539" cy="405765"/>
            </a:xfrm>
            <a:custGeom>
              <a:avLst/>
              <a:gdLst/>
              <a:ahLst/>
              <a:cxnLst/>
              <a:rect l="l" t="t" r="r" b="b"/>
              <a:pathLst>
                <a:path w="129540" h="405765">
                  <a:moveTo>
                    <a:pt x="73866" y="0"/>
                  </a:moveTo>
                  <a:lnTo>
                    <a:pt x="63778" y="0"/>
                  </a:lnTo>
                  <a:lnTo>
                    <a:pt x="63778" y="95487"/>
                  </a:lnTo>
                  <a:lnTo>
                    <a:pt x="62811" y="106990"/>
                  </a:lnTo>
                  <a:lnTo>
                    <a:pt x="52537" y="156066"/>
                  </a:lnTo>
                  <a:lnTo>
                    <a:pt x="38649" y="202666"/>
                  </a:lnTo>
                  <a:lnTo>
                    <a:pt x="21198" y="246620"/>
                  </a:lnTo>
                  <a:lnTo>
                    <a:pt x="0" y="288173"/>
                  </a:lnTo>
                  <a:lnTo>
                    <a:pt x="7047" y="296329"/>
                  </a:lnTo>
                  <a:lnTo>
                    <a:pt x="25628" y="261598"/>
                  </a:lnTo>
                  <a:lnTo>
                    <a:pt x="40365" y="228042"/>
                  </a:lnTo>
                  <a:lnTo>
                    <a:pt x="52897" y="192082"/>
                  </a:lnTo>
                  <a:lnTo>
                    <a:pt x="63694" y="152137"/>
                  </a:lnTo>
                  <a:lnTo>
                    <a:pt x="63694" y="405345"/>
                  </a:lnTo>
                  <a:lnTo>
                    <a:pt x="73782" y="405345"/>
                  </a:lnTo>
                  <a:lnTo>
                    <a:pt x="73782" y="160680"/>
                  </a:lnTo>
                  <a:lnTo>
                    <a:pt x="83819" y="176730"/>
                  </a:lnTo>
                  <a:lnTo>
                    <a:pt x="94581" y="195384"/>
                  </a:lnTo>
                  <a:lnTo>
                    <a:pt x="106615" y="217625"/>
                  </a:lnTo>
                  <a:lnTo>
                    <a:pt x="121322" y="246116"/>
                  </a:lnTo>
                  <a:lnTo>
                    <a:pt x="128944" y="236819"/>
                  </a:lnTo>
                  <a:lnTo>
                    <a:pt x="114106" y="209245"/>
                  </a:lnTo>
                  <a:lnTo>
                    <a:pt x="100172" y="184692"/>
                  </a:lnTo>
                  <a:lnTo>
                    <a:pt x="86763" y="162463"/>
                  </a:lnTo>
                  <a:lnTo>
                    <a:pt x="73782" y="142393"/>
                  </a:lnTo>
                  <a:lnTo>
                    <a:pt x="73866" y="95487"/>
                  </a:lnTo>
                  <a:lnTo>
                    <a:pt x="7386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744874" y="609118"/>
            <a:ext cx="100965" cy="29845"/>
          </a:xfrm>
          <a:custGeom>
            <a:avLst/>
            <a:gdLst/>
            <a:ahLst/>
            <a:cxnLst/>
            <a:rect l="l" t="t" r="r" b="b"/>
            <a:pathLst>
              <a:path w="100965" h="29845">
                <a:moveTo>
                  <a:pt x="100552" y="0"/>
                </a:moveTo>
                <a:lnTo>
                  <a:pt x="90079" y="0"/>
                </a:lnTo>
                <a:lnTo>
                  <a:pt x="84328" y="5501"/>
                </a:lnTo>
                <a:lnTo>
                  <a:pt x="77928" y="10181"/>
                </a:lnTo>
                <a:lnTo>
                  <a:pt x="46635" y="19316"/>
                </a:lnTo>
                <a:lnTo>
                  <a:pt x="42063" y="19029"/>
                </a:lnTo>
                <a:lnTo>
                  <a:pt x="6186" y="5193"/>
                </a:lnTo>
                <a:lnTo>
                  <a:pt x="0" y="13686"/>
                </a:lnTo>
                <a:lnTo>
                  <a:pt x="36496" y="29128"/>
                </a:lnTo>
                <a:lnTo>
                  <a:pt x="53849" y="29750"/>
                </a:lnTo>
                <a:lnTo>
                  <a:pt x="60385" y="28785"/>
                </a:lnTo>
                <a:lnTo>
                  <a:pt x="99922" y="4750"/>
                </a:lnTo>
                <a:lnTo>
                  <a:pt x="100636" y="1976"/>
                </a:lnTo>
                <a:lnTo>
                  <a:pt x="10055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8397" y="363902"/>
            <a:ext cx="328295" cy="12065"/>
          </a:xfrm>
          <a:custGeom>
            <a:avLst/>
            <a:gdLst/>
            <a:ahLst/>
            <a:cxnLst/>
            <a:rect l="l" t="t" r="r" b="b"/>
            <a:pathLst>
              <a:path w="328295" h="12064">
                <a:moveTo>
                  <a:pt x="327705" y="0"/>
                </a:moveTo>
                <a:lnTo>
                  <a:pt x="0" y="0"/>
                </a:lnTo>
                <a:lnTo>
                  <a:pt x="0" y="6086"/>
                </a:lnTo>
                <a:lnTo>
                  <a:pt x="5604" y="8027"/>
                </a:lnTo>
                <a:lnTo>
                  <a:pt x="302822" y="11670"/>
                </a:lnTo>
                <a:lnTo>
                  <a:pt x="307964" y="11196"/>
                </a:lnTo>
                <a:lnTo>
                  <a:pt x="313064" y="10372"/>
                </a:lnTo>
                <a:lnTo>
                  <a:pt x="317544" y="9325"/>
                </a:lnTo>
                <a:lnTo>
                  <a:pt x="322101" y="8027"/>
                </a:lnTo>
                <a:lnTo>
                  <a:pt x="327705" y="6086"/>
                </a:lnTo>
                <a:lnTo>
                  <a:pt x="32770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3309" y="318185"/>
            <a:ext cx="325755" cy="27940"/>
          </a:xfrm>
          <a:custGeom>
            <a:avLst/>
            <a:gdLst/>
            <a:ahLst/>
            <a:cxnLst/>
            <a:rect l="l" t="t" r="r" b="b"/>
            <a:pathLst>
              <a:path w="325754" h="27939">
                <a:moveTo>
                  <a:pt x="113347" y="15862"/>
                </a:moveTo>
                <a:lnTo>
                  <a:pt x="0" y="15862"/>
                </a:lnTo>
                <a:lnTo>
                  <a:pt x="0" y="21945"/>
                </a:lnTo>
                <a:lnTo>
                  <a:pt x="24892" y="27546"/>
                </a:lnTo>
                <a:lnTo>
                  <a:pt x="88303" y="27546"/>
                </a:lnTo>
                <a:lnTo>
                  <a:pt x="113347" y="21945"/>
                </a:lnTo>
                <a:lnTo>
                  <a:pt x="113347" y="15862"/>
                </a:lnTo>
                <a:close/>
              </a:path>
              <a:path w="325754" h="27939">
                <a:moveTo>
                  <a:pt x="325526" y="0"/>
                </a:moveTo>
                <a:lnTo>
                  <a:pt x="125349" y="0"/>
                </a:lnTo>
                <a:lnTo>
                  <a:pt x="125349" y="6184"/>
                </a:lnTo>
                <a:lnTo>
                  <a:pt x="125590" y="6184"/>
                </a:lnTo>
                <a:lnTo>
                  <a:pt x="131292" y="8140"/>
                </a:lnTo>
                <a:lnTo>
                  <a:pt x="135864" y="9423"/>
                </a:lnTo>
                <a:lnTo>
                  <a:pt x="140411" y="10477"/>
                </a:lnTo>
                <a:lnTo>
                  <a:pt x="140563" y="10477"/>
                </a:lnTo>
                <a:lnTo>
                  <a:pt x="145491" y="11315"/>
                </a:lnTo>
                <a:lnTo>
                  <a:pt x="145796" y="11315"/>
                </a:lnTo>
                <a:lnTo>
                  <a:pt x="150647" y="11785"/>
                </a:lnTo>
                <a:lnTo>
                  <a:pt x="300723" y="11785"/>
                </a:lnTo>
                <a:lnTo>
                  <a:pt x="325526" y="6184"/>
                </a:lnTo>
                <a:lnTo>
                  <a:pt x="32552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00354" y="282358"/>
            <a:ext cx="150495" cy="335280"/>
          </a:xfrm>
          <a:custGeom>
            <a:avLst/>
            <a:gdLst/>
            <a:ahLst/>
            <a:cxnLst/>
            <a:rect l="l" t="t" r="r" b="b"/>
            <a:pathLst>
              <a:path w="150495" h="335280">
                <a:moveTo>
                  <a:pt x="141236" y="304685"/>
                </a:moveTo>
                <a:lnTo>
                  <a:pt x="130683" y="304685"/>
                </a:lnTo>
                <a:lnTo>
                  <a:pt x="130683" y="334175"/>
                </a:lnTo>
                <a:lnTo>
                  <a:pt x="141236" y="334175"/>
                </a:lnTo>
                <a:lnTo>
                  <a:pt x="141236" y="304685"/>
                </a:lnTo>
                <a:close/>
              </a:path>
              <a:path w="150495" h="335280">
                <a:moveTo>
                  <a:pt x="149999" y="295376"/>
                </a:moveTo>
                <a:lnTo>
                  <a:pt x="19304" y="295376"/>
                </a:lnTo>
                <a:lnTo>
                  <a:pt x="19304" y="3797"/>
                </a:lnTo>
                <a:lnTo>
                  <a:pt x="141236" y="3797"/>
                </a:lnTo>
                <a:lnTo>
                  <a:pt x="141236" y="1270"/>
                </a:lnTo>
                <a:lnTo>
                  <a:pt x="145199" y="1270"/>
                </a:lnTo>
                <a:lnTo>
                  <a:pt x="145199" y="0"/>
                </a:lnTo>
                <a:lnTo>
                  <a:pt x="4953" y="0"/>
                </a:lnTo>
                <a:lnTo>
                  <a:pt x="4953" y="1270"/>
                </a:lnTo>
                <a:lnTo>
                  <a:pt x="8763" y="1270"/>
                </a:lnTo>
                <a:lnTo>
                  <a:pt x="8763" y="3797"/>
                </a:lnTo>
                <a:lnTo>
                  <a:pt x="8763" y="295376"/>
                </a:lnTo>
                <a:lnTo>
                  <a:pt x="0" y="295376"/>
                </a:lnTo>
                <a:lnTo>
                  <a:pt x="0" y="300443"/>
                </a:lnTo>
                <a:lnTo>
                  <a:pt x="2705" y="300443"/>
                </a:lnTo>
                <a:lnTo>
                  <a:pt x="2705" y="301713"/>
                </a:lnTo>
                <a:lnTo>
                  <a:pt x="7099" y="301713"/>
                </a:lnTo>
                <a:lnTo>
                  <a:pt x="7099" y="302971"/>
                </a:lnTo>
                <a:lnTo>
                  <a:pt x="8763" y="302971"/>
                </a:lnTo>
                <a:lnTo>
                  <a:pt x="8763" y="304241"/>
                </a:lnTo>
                <a:lnTo>
                  <a:pt x="8763" y="334670"/>
                </a:lnTo>
                <a:lnTo>
                  <a:pt x="19304" y="334670"/>
                </a:lnTo>
                <a:lnTo>
                  <a:pt x="19304" y="304241"/>
                </a:lnTo>
                <a:lnTo>
                  <a:pt x="21221" y="304241"/>
                </a:lnTo>
                <a:lnTo>
                  <a:pt x="21221" y="305511"/>
                </a:lnTo>
                <a:lnTo>
                  <a:pt x="128765" y="305511"/>
                </a:lnTo>
                <a:lnTo>
                  <a:pt x="128765" y="304241"/>
                </a:lnTo>
                <a:lnTo>
                  <a:pt x="141236" y="304241"/>
                </a:lnTo>
                <a:lnTo>
                  <a:pt x="141236" y="302971"/>
                </a:lnTo>
                <a:lnTo>
                  <a:pt x="143090" y="302971"/>
                </a:lnTo>
                <a:lnTo>
                  <a:pt x="143090" y="301713"/>
                </a:lnTo>
                <a:lnTo>
                  <a:pt x="147332" y="301713"/>
                </a:lnTo>
                <a:lnTo>
                  <a:pt x="147332" y="300443"/>
                </a:lnTo>
                <a:lnTo>
                  <a:pt x="149999" y="300443"/>
                </a:lnTo>
                <a:lnTo>
                  <a:pt x="149999" y="29537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07754" y="237619"/>
            <a:ext cx="1088102" cy="40816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7300366" y="276021"/>
            <a:ext cx="150495" cy="301625"/>
          </a:xfrm>
          <a:custGeom>
            <a:avLst/>
            <a:gdLst/>
            <a:ahLst/>
            <a:cxnLst/>
            <a:rect l="l" t="t" r="r" b="b"/>
            <a:pathLst>
              <a:path w="150495" h="301625">
                <a:moveTo>
                  <a:pt x="130670" y="9893"/>
                </a:moveTo>
                <a:lnTo>
                  <a:pt x="19291" y="9893"/>
                </a:lnTo>
                <a:lnTo>
                  <a:pt x="23368" y="10299"/>
                </a:lnTo>
                <a:lnTo>
                  <a:pt x="29362" y="10553"/>
                </a:lnTo>
                <a:lnTo>
                  <a:pt x="122275" y="10553"/>
                </a:lnTo>
                <a:lnTo>
                  <a:pt x="126593" y="10299"/>
                </a:lnTo>
                <a:lnTo>
                  <a:pt x="130670" y="9893"/>
                </a:lnTo>
                <a:close/>
              </a:path>
              <a:path w="150495" h="301625">
                <a:moveTo>
                  <a:pt x="141224" y="9893"/>
                </a:moveTo>
                <a:lnTo>
                  <a:pt x="130670" y="9893"/>
                </a:lnTo>
                <a:lnTo>
                  <a:pt x="130670" y="301294"/>
                </a:lnTo>
                <a:lnTo>
                  <a:pt x="141224" y="301294"/>
                </a:lnTo>
                <a:lnTo>
                  <a:pt x="141224" y="9893"/>
                </a:lnTo>
                <a:close/>
              </a:path>
              <a:path w="150495" h="301625">
                <a:moveTo>
                  <a:pt x="149987" y="0"/>
                </a:moveTo>
                <a:lnTo>
                  <a:pt x="0" y="0"/>
                </a:lnTo>
                <a:lnTo>
                  <a:pt x="0" y="5067"/>
                </a:lnTo>
                <a:lnTo>
                  <a:pt x="673" y="5067"/>
                </a:lnTo>
                <a:lnTo>
                  <a:pt x="673" y="6337"/>
                </a:lnTo>
                <a:lnTo>
                  <a:pt x="149390" y="6337"/>
                </a:lnTo>
                <a:lnTo>
                  <a:pt x="149390" y="5067"/>
                </a:lnTo>
                <a:lnTo>
                  <a:pt x="149987" y="5067"/>
                </a:lnTo>
                <a:lnTo>
                  <a:pt x="14998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4751" y="374903"/>
            <a:ext cx="126364" cy="69850"/>
          </a:xfrm>
          <a:custGeom>
            <a:avLst/>
            <a:gdLst/>
            <a:ahLst/>
            <a:cxnLst/>
            <a:rect l="l" t="t" r="r" b="b"/>
            <a:pathLst>
              <a:path w="126365" h="69850">
                <a:moveTo>
                  <a:pt x="117424" y="64770"/>
                </a:moveTo>
                <a:lnTo>
                  <a:pt x="107340" y="64770"/>
                </a:lnTo>
                <a:lnTo>
                  <a:pt x="107340" y="69176"/>
                </a:lnTo>
                <a:lnTo>
                  <a:pt x="117424" y="69176"/>
                </a:lnTo>
                <a:lnTo>
                  <a:pt x="117424" y="64770"/>
                </a:lnTo>
                <a:close/>
              </a:path>
              <a:path w="126365" h="69850">
                <a:moveTo>
                  <a:pt x="125971" y="0"/>
                </a:moveTo>
                <a:lnTo>
                  <a:pt x="0" y="0"/>
                </a:lnTo>
                <a:lnTo>
                  <a:pt x="0" y="6337"/>
                </a:lnTo>
                <a:lnTo>
                  <a:pt x="4038" y="6337"/>
                </a:lnTo>
                <a:lnTo>
                  <a:pt x="4038" y="7607"/>
                </a:lnTo>
                <a:lnTo>
                  <a:pt x="8483" y="7607"/>
                </a:lnTo>
                <a:lnTo>
                  <a:pt x="8483" y="10134"/>
                </a:lnTo>
                <a:lnTo>
                  <a:pt x="8483" y="55778"/>
                </a:lnTo>
                <a:lnTo>
                  <a:pt x="114" y="55778"/>
                </a:lnTo>
                <a:lnTo>
                  <a:pt x="114" y="60845"/>
                </a:lnTo>
                <a:lnTo>
                  <a:pt x="3289" y="60845"/>
                </a:lnTo>
                <a:lnTo>
                  <a:pt x="3289" y="62115"/>
                </a:lnTo>
                <a:lnTo>
                  <a:pt x="7874" y="62115"/>
                </a:lnTo>
                <a:lnTo>
                  <a:pt x="7874" y="63385"/>
                </a:lnTo>
                <a:lnTo>
                  <a:pt x="8572" y="63385"/>
                </a:lnTo>
                <a:lnTo>
                  <a:pt x="8572" y="64643"/>
                </a:lnTo>
                <a:lnTo>
                  <a:pt x="8572" y="69723"/>
                </a:lnTo>
                <a:lnTo>
                  <a:pt x="18656" y="69723"/>
                </a:lnTo>
                <a:lnTo>
                  <a:pt x="18656" y="64643"/>
                </a:lnTo>
                <a:lnTo>
                  <a:pt x="25692" y="64643"/>
                </a:lnTo>
                <a:lnTo>
                  <a:pt x="25692" y="65913"/>
                </a:lnTo>
                <a:lnTo>
                  <a:pt x="101130" y="65913"/>
                </a:lnTo>
                <a:lnTo>
                  <a:pt x="101130" y="64643"/>
                </a:lnTo>
                <a:lnTo>
                  <a:pt x="117424" y="64643"/>
                </a:lnTo>
                <a:lnTo>
                  <a:pt x="117424" y="63385"/>
                </a:lnTo>
                <a:lnTo>
                  <a:pt x="118148" y="63385"/>
                </a:lnTo>
                <a:lnTo>
                  <a:pt x="118148" y="62115"/>
                </a:lnTo>
                <a:lnTo>
                  <a:pt x="122923" y="62115"/>
                </a:lnTo>
                <a:lnTo>
                  <a:pt x="122923" y="60845"/>
                </a:lnTo>
                <a:lnTo>
                  <a:pt x="125971" y="60845"/>
                </a:lnTo>
                <a:lnTo>
                  <a:pt x="125971" y="55778"/>
                </a:lnTo>
                <a:lnTo>
                  <a:pt x="18643" y="55778"/>
                </a:lnTo>
                <a:lnTo>
                  <a:pt x="18643" y="10134"/>
                </a:lnTo>
                <a:lnTo>
                  <a:pt x="20167" y="10134"/>
                </a:lnTo>
                <a:lnTo>
                  <a:pt x="22593" y="10375"/>
                </a:lnTo>
                <a:lnTo>
                  <a:pt x="28460" y="10617"/>
                </a:lnTo>
                <a:lnTo>
                  <a:pt x="99187" y="10617"/>
                </a:lnTo>
                <a:lnTo>
                  <a:pt x="103276" y="10375"/>
                </a:lnTo>
                <a:lnTo>
                  <a:pt x="105765" y="10134"/>
                </a:lnTo>
                <a:lnTo>
                  <a:pt x="107340" y="10134"/>
                </a:lnTo>
                <a:lnTo>
                  <a:pt x="107340" y="55384"/>
                </a:lnTo>
                <a:lnTo>
                  <a:pt x="117563" y="55384"/>
                </a:lnTo>
                <a:lnTo>
                  <a:pt x="117563" y="10134"/>
                </a:lnTo>
                <a:lnTo>
                  <a:pt x="117563" y="9982"/>
                </a:lnTo>
                <a:lnTo>
                  <a:pt x="117563" y="7607"/>
                </a:lnTo>
                <a:lnTo>
                  <a:pt x="121996" y="7607"/>
                </a:lnTo>
                <a:lnTo>
                  <a:pt x="121996" y="6337"/>
                </a:lnTo>
                <a:lnTo>
                  <a:pt x="125971" y="6337"/>
                </a:lnTo>
                <a:lnTo>
                  <a:pt x="12597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51279" y="237045"/>
            <a:ext cx="323850" cy="276225"/>
          </a:xfrm>
          <a:custGeom>
            <a:avLst/>
            <a:gdLst/>
            <a:ahLst/>
            <a:cxnLst/>
            <a:rect l="l" t="t" r="r" b="b"/>
            <a:pathLst>
              <a:path w="323850" h="276225">
                <a:moveTo>
                  <a:pt x="161683" y="1231"/>
                </a:moveTo>
                <a:lnTo>
                  <a:pt x="158153" y="863"/>
                </a:lnTo>
                <a:lnTo>
                  <a:pt x="150063" y="0"/>
                </a:lnTo>
                <a:lnTo>
                  <a:pt x="149872" y="863"/>
                </a:lnTo>
                <a:lnTo>
                  <a:pt x="134366" y="53251"/>
                </a:lnTo>
                <a:lnTo>
                  <a:pt x="100253" y="132511"/>
                </a:lnTo>
                <a:lnTo>
                  <a:pt x="71831" y="180022"/>
                </a:lnTo>
                <a:lnTo>
                  <a:pt x="38709" y="224409"/>
                </a:lnTo>
                <a:lnTo>
                  <a:pt x="1130" y="265303"/>
                </a:lnTo>
                <a:lnTo>
                  <a:pt x="0" y="266280"/>
                </a:lnTo>
                <a:lnTo>
                  <a:pt x="241" y="266280"/>
                </a:lnTo>
                <a:lnTo>
                  <a:pt x="6731" y="275793"/>
                </a:lnTo>
                <a:lnTo>
                  <a:pt x="8140" y="274510"/>
                </a:lnTo>
                <a:lnTo>
                  <a:pt x="24574" y="257784"/>
                </a:lnTo>
                <a:lnTo>
                  <a:pt x="55562" y="222021"/>
                </a:lnTo>
                <a:lnTo>
                  <a:pt x="80289" y="188112"/>
                </a:lnTo>
                <a:lnTo>
                  <a:pt x="110820" y="136791"/>
                </a:lnTo>
                <a:lnTo>
                  <a:pt x="135775" y="82562"/>
                </a:lnTo>
                <a:lnTo>
                  <a:pt x="151523" y="37020"/>
                </a:lnTo>
                <a:lnTo>
                  <a:pt x="161404" y="1231"/>
                </a:lnTo>
                <a:lnTo>
                  <a:pt x="161683" y="1231"/>
                </a:lnTo>
                <a:close/>
              </a:path>
              <a:path w="323850" h="276225">
                <a:moveTo>
                  <a:pt x="323240" y="217906"/>
                </a:moveTo>
                <a:lnTo>
                  <a:pt x="122466" y="217906"/>
                </a:lnTo>
                <a:lnTo>
                  <a:pt x="122466" y="224002"/>
                </a:lnTo>
                <a:lnTo>
                  <a:pt x="147269" y="229577"/>
                </a:lnTo>
                <a:lnTo>
                  <a:pt x="298157" y="229577"/>
                </a:lnTo>
                <a:lnTo>
                  <a:pt x="321983" y="224409"/>
                </a:lnTo>
                <a:lnTo>
                  <a:pt x="323202" y="224002"/>
                </a:lnTo>
                <a:lnTo>
                  <a:pt x="323240" y="21790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55257" y="617578"/>
            <a:ext cx="238125" cy="12065"/>
          </a:xfrm>
          <a:custGeom>
            <a:avLst/>
            <a:gdLst/>
            <a:ahLst/>
            <a:cxnLst/>
            <a:rect l="l" t="t" r="r" b="b"/>
            <a:pathLst>
              <a:path w="238125" h="12065">
                <a:moveTo>
                  <a:pt x="237628" y="0"/>
                </a:moveTo>
                <a:lnTo>
                  <a:pt x="0" y="0"/>
                </a:lnTo>
                <a:lnTo>
                  <a:pt x="0" y="6081"/>
                </a:lnTo>
                <a:lnTo>
                  <a:pt x="1120" y="6499"/>
                </a:lnTo>
                <a:lnTo>
                  <a:pt x="212613" y="11673"/>
                </a:lnTo>
                <a:lnTo>
                  <a:pt x="217737" y="11197"/>
                </a:lnTo>
                <a:lnTo>
                  <a:pt x="222823" y="10368"/>
                </a:lnTo>
                <a:lnTo>
                  <a:pt x="227503" y="9318"/>
                </a:lnTo>
                <a:lnTo>
                  <a:pt x="231994" y="8027"/>
                </a:lnTo>
                <a:lnTo>
                  <a:pt x="236320" y="6499"/>
                </a:lnTo>
                <a:lnTo>
                  <a:pt x="237628" y="6081"/>
                </a:lnTo>
                <a:lnTo>
                  <a:pt x="23762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65579" y="307428"/>
            <a:ext cx="704850" cy="340360"/>
          </a:xfrm>
          <a:custGeom>
            <a:avLst/>
            <a:gdLst/>
            <a:ahLst/>
            <a:cxnLst/>
            <a:rect l="l" t="t" r="r" b="b"/>
            <a:pathLst>
              <a:path w="704850" h="340359">
                <a:moveTo>
                  <a:pt x="66128" y="115646"/>
                </a:moveTo>
                <a:lnTo>
                  <a:pt x="54927" y="115646"/>
                </a:lnTo>
                <a:lnTo>
                  <a:pt x="54927" y="116916"/>
                </a:lnTo>
                <a:lnTo>
                  <a:pt x="54927" y="338759"/>
                </a:lnTo>
                <a:lnTo>
                  <a:pt x="54927" y="340029"/>
                </a:lnTo>
                <a:lnTo>
                  <a:pt x="66128" y="340029"/>
                </a:lnTo>
                <a:lnTo>
                  <a:pt x="66128" y="338759"/>
                </a:lnTo>
                <a:lnTo>
                  <a:pt x="65709" y="338759"/>
                </a:lnTo>
                <a:lnTo>
                  <a:pt x="65709" y="338620"/>
                </a:lnTo>
                <a:lnTo>
                  <a:pt x="66128" y="338620"/>
                </a:lnTo>
                <a:lnTo>
                  <a:pt x="66128" y="116916"/>
                </a:lnTo>
                <a:lnTo>
                  <a:pt x="66128" y="115646"/>
                </a:lnTo>
                <a:close/>
              </a:path>
              <a:path w="704850" h="340359">
                <a:moveTo>
                  <a:pt x="213804" y="55130"/>
                </a:moveTo>
                <a:lnTo>
                  <a:pt x="213385" y="55130"/>
                </a:lnTo>
                <a:lnTo>
                  <a:pt x="213385" y="54711"/>
                </a:lnTo>
                <a:lnTo>
                  <a:pt x="203022" y="54711"/>
                </a:lnTo>
                <a:lnTo>
                  <a:pt x="202603" y="54800"/>
                </a:lnTo>
                <a:lnTo>
                  <a:pt x="202603" y="314667"/>
                </a:lnTo>
                <a:lnTo>
                  <a:pt x="203441" y="314667"/>
                </a:lnTo>
                <a:lnTo>
                  <a:pt x="203441" y="314540"/>
                </a:lnTo>
                <a:lnTo>
                  <a:pt x="213385" y="314540"/>
                </a:lnTo>
                <a:lnTo>
                  <a:pt x="213385" y="314121"/>
                </a:lnTo>
                <a:lnTo>
                  <a:pt x="213804" y="314121"/>
                </a:lnTo>
                <a:lnTo>
                  <a:pt x="213804" y="55130"/>
                </a:lnTo>
                <a:close/>
              </a:path>
              <a:path w="704850" h="340359">
                <a:moveTo>
                  <a:pt x="325615" y="0"/>
                </a:moveTo>
                <a:lnTo>
                  <a:pt x="0" y="0"/>
                </a:lnTo>
                <a:lnTo>
                  <a:pt x="0" y="6070"/>
                </a:lnTo>
                <a:lnTo>
                  <a:pt x="24803" y="11671"/>
                </a:lnTo>
                <a:lnTo>
                  <a:pt x="300824" y="11671"/>
                </a:lnTo>
                <a:lnTo>
                  <a:pt x="325615" y="6070"/>
                </a:lnTo>
                <a:lnTo>
                  <a:pt x="325615" y="0"/>
                </a:lnTo>
                <a:close/>
              </a:path>
              <a:path w="704850" h="340359">
                <a:moveTo>
                  <a:pt x="704342" y="124637"/>
                </a:moveTo>
                <a:lnTo>
                  <a:pt x="368769" y="124637"/>
                </a:lnTo>
                <a:lnTo>
                  <a:pt x="368769" y="130733"/>
                </a:lnTo>
                <a:lnTo>
                  <a:pt x="370039" y="131140"/>
                </a:lnTo>
                <a:lnTo>
                  <a:pt x="374383" y="132664"/>
                </a:lnTo>
                <a:lnTo>
                  <a:pt x="378866" y="133959"/>
                </a:lnTo>
                <a:lnTo>
                  <a:pt x="383489" y="135001"/>
                </a:lnTo>
                <a:lnTo>
                  <a:pt x="388531" y="135839"/>
                </a:lnTo>
                <a:lnTo>
                  <a:pt x="393573" y="136321"/>
                </a:lnTo>
                <a:lnTo>
                  <a:pt x="679246" y="136321"/>
                </a:lnTo>
                <a:lnTo>
                  <a:pt x="703072" y="131140"/>
                </a:lnTo>
                <a:lnTo>
                  <a:pt x="704291" y="130733"/>
                </a:lnTo>
                <a:lnTo>
                  <a:pt x="704342" y="12463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8664" y="477719"/>
            <a:ext cx="200176" cy="167833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7135744" y="368816"/>
            <a:ext cx="153670" cy="12065"/>
          </a:xfrm>
          <a:custGeom>
            <a:avLst/>
            <a:gdLst/>
            <a:ahLst/>
            <a:cxnLst/>
            <a:rect l="l" t="t" r="r" b="b"/>
            <a:pathLst>
              <a:path w="153670" h="12064">
                <a:moveTo>
                  <a:pt x="153169" y="0"/>
                </a:moveTo>
                <a:lnTo>
                  <a:pt x="0" y="0"/>
                </a:lnTo>
                <a:lnTo>
                  <a:pt x="0" y="6072"/>
                </a:lnTo>
                <a:lnTo>
                  <a:pt x="5653" y="8027"/>
                </a:lnTo>
                <a:lnTo>
                  <a:pt x="128313" y="11670"/>
                </a:lnTo>
                <a:lnTo>
                  <a:pt x="133455" y="11196"/>
                </a:lnTo>
                <a:lnTo>
                  <a:pt x="138541" y="10358"/>
                </a:lnTo>
                <a:lnTo>
                  <a:pt x="143095" y="9311"/>
                </a:lnTo>
                <a:lnTo>
                  <a:pt x="147579" y="8027"/>
                </a:lnTo>
                <a:lnTo>
                  <a:pt x="153169" y="6072"/>
                </a:lnTo>
                <a:lnTo>
                  <a:pt x="15316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50657" y="369765"/>
            <a:ext cx="336550" cy="12065"/>
          </a:xfrm>
          <a:custGeom>
            <a:avLst/>
            <a:gdLst/>
            <a:ahLst/>
            <a:cxnLst/>
            <a:rect l="l" t="t" r="r" b="b"/>
            <a:pathLst>
              <a:path w="336550" h="12064">
                <a:moveTo>
                  <a:pt x="336075" y="0"/>
                </a:moveTo>
                <a:lnTo>
                  <a:pt x="0" y="0"/>
                </a:lnTo>
                <a:lnTo>
                  <a:pt x="40" y="6100"/>
                </a:lnTo>
                <a:lnTo>
                  <a:pt x="5604" y="8027"/>
                </a:lnTo>
                <a:lnTo>
                  <a:pt x="311206" y="11670"/>
                </a:lnTo>
                <a:lnTo>
                  <a:pt x="316348" y="11196"/>
                </a:lnTo>
                <a:lnTo>
                  <a:pt x="321434" y="10372"/>
                </a:lnTo>
                <a:lnTo>
                  <a:pt x="325927" y="9325"/>
                </a:lnTo>
                <a:lnTo>
                  <a:pt x="330471" y="8027"/>
                </a:lnTo>
                <a:lnTo>
                  <a:pt x="336075" y="6100"/>
                </a:lnTo>
                <a:lnTo>
                  <a:pt x="33607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54961" y="231462"/>
            <a:ext cx="158750" cy="62230"/>
          </a:xfrm>
          <a:custGeom>
            <a:avLst/>
            <a:gdLst/>
            <a:ahLst/>
            <a:cxnLst/>
            <a:rect l="l" t="t" r="r" b="b"/>
            <a:pathLst>
              <a:path w="158750" h="62229">
                <a:moveTo>
                  <a:pt x="149571" y="0"/>
                </a:moveTo>
                <a:lnTo>
                  <a:pt x="95035" y="44765"/>
                </a:lnTo>
                <a:lnTo>
                  <a:pt x="58059" y="51833"/>
                </a:lnTo>
                <a:lnTo>
                  <a:pt x="25584" y="50787"/>
                </a:lnTo>
                <a:lnTo>
                  <a:pt x="2353" y="46696"/>
                </a:lnTo>
                <a:lnTo>
                  <a:pt x="0" y="56510"/>
                </a:lnTo>
                <a:lnTo>
                  <a:pt x="13023" y="59186"/>
                </a:lnTo>
                <a:lnTo>
                  <a:pt x="24570" y="60846"/>
                </a:lnTo>
                <a:lnTo>
                  <a:pt x="36193" y="61850"/>
                </a:lnTo>
                <a:lnTo>
                  <a:pt x="47864" y="62192"/>
                </a:lnTo>
                <a:lnTo>
                  <a:pt x="73986" y="60231"/>
                </a:lnTo>
                <a:lnTo>
                  <a:pt x="118850" y="44859"/>
                </a:lnTo>
                <a:lnTo>
                  <a:pt x="148140" y="19856"/>
                </a:lnTo>
                <a:lnTo>
                  <a:pt x="158272" y="5165"/>
                </a:lnTo>
                <a:lnTo>
                  <a:pt x="14957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878669" y="557782"/>
            <a:ext cx="558987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zh-TW" sz="2800" spc="-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05</a:t>
            </a:r>
            <a:r>
              <a:rPr lang="zh-TW" altLang="en-US" sz="2800" spc="-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月</a:t>
            </a:r>
            <a:r>
              <a:rPr lang="en-US" altLang="zh-TW" sz="2800" spc="-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03</a:t>
            </a:r>
            <a:r>
              <a:rPr lang="zh-TW" altLang="en-US" sz="2800" spc="-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日活動流程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95418" y="1118385"/>
            <a:ext cx="7093332" cy="453390"/>
          </a:xfrm>
          <a:custGeom>
            <a:avLst/>
            <a:gdLst/>
            <a:ahLst/>
            <a:cxnLst/>
            <a:rect l="l" t="t" r="r" b="b"/>
            <a:pathLst>
              <a:path w="7351395" h="453390">
                <a:moveTo>
                  <a:pt x="7351267" y="0"/>
                </a:moveTo>
                <a:lnTo>
                  <a:pt x="0" y="0"/>
                </a:lnTo>
                <a:lnTo>
                  <a:pt x="0" y="452996"/>
                </a:lnTo>
                <a:lnTo>
                  <a:pt x="7351267" y="452996"/>
                </a:lnTo>
                <a:lnTo>
                  <a:pt x="7351267" y="0"/>
                </a:lnTo>
                <a:close/>
              </a:path>
            </a:pathLst>
          </a:custGeom>
          <a:solidFill>
            <a:srgbClr val="833B0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3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87515"/>
              </p:ext>
            </p:extLst>
          </p:nvPr>
        </p:nvGraphicFramePr>
        <p:xfrm>
          <a:off x="901612" y="1116472"/>
          <a:ext cx="10687138" cy="5341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943">
                <a:tc>
                  <a:txBody>
                    <a:bodyPr/>
                    <a:lstStyle/>
                    <a:p>
                      <a:pPr algn="ctr">
                        <a:lnSpc>
                          <a:spcPts val="3295"/>
                        </a:lnSpc>
                        <a:spcBef>
                          <a:spcPts val="170"/>
                        </a:spcBef>
                      </a:pPr>
                      <a:r>
                        <a:rPr sz="2800" spc="-45" dirty="0">
                          <a:solidFill>
                            <a:srgbClr val="F1F1F1"/>
                          </a:solidFill>
                          <a:latin typeface="Microsoft JhengHei"/>
                          <a:cs typeface="Microsoft JhengHei"/>
                        </a:rPr>
                        <a:t>時間</a:t>
                      </a:r>
                      <a:endParaRPr sz="2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33B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95"/>
                        </a:lnSpc>
                        <a:spcBef>
                          <a:spcPts val="170"/>
                        </a:spcBef>
                      </a:pPr>
                      <a:r>
                        <a:rPr sz="2800" spc="-45" dirty="0">
                          <a:solidFill>
                            <a:srgbClr val="F1F1F1"/>
                          </a:solidFill>
                          <a:latin typeface="Microsoft JhengHei"/>
                          <a:cs typeface="Microsoft JhengHei"/>
                        </a:rPr>
                        <a:t>內容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43">
                <a:tc>
                  <a:txBody>
                    <a:bodyPr/>
                    <a:lstStyle/>
                    <a:p>
                      <a:pPr algn="ctr">
                        <a:lnSpc>
                          <a:spcPts val="3295"/>
                        </a:lnSpc>
                        <a:spcBef>
                          <a:spcPts val="170"/>
                        </a:spcBef>
                      </a:pPr>
                      <a:r>
                        <a:rPr sz="2800" spc="-25" dirty="0">
                          <a:latin typeface="Microsoft JhengHei"/>
                          <a:cs typeface="Microsoft JhengHei"/>
                        </a:rPr>
                        <a:t>13:30-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14:00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95"/>
                        </a:lnSpc>
                        <a:spcBef>
                          <a:spcPts val="170"/>
                        </a:spcBef>
                      </a:pPr>
                      <a:r>
                        <a:rPr sz="2800" spc="-45" dirty="0">
                          <a:latin typeface="Microsoft JhengHei"/>
                          <a:cs typeface="Microsoft JhengHei"/>
                        </a:rPr>
                        <a:t>開放民眾上橋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43">
                <a:tc>
                  <a:txBody>
                    <a:bodyPr/>
                    <a:lstStyle/>
                    <a:p>
                      <a:pPr algn="ctr">
                        <a:lnSpc>
                          <a:spcPts val="3295"/>
                        </a:lnSpc>
                        <a:spcBef>
                          <a:spcPts val="170"/>
                        </a:spcBef>
                      </a:pPr>
                      <a:r>
                        <a:rPr sz="2800" spc="-20" dirty="0">
                          <a:latin typeface="Microsoft JhengHei"/>
                          <a:cs typeface="Microsoft JhengHei"/>
                        </a:rPr>
                        <a:t>14:00-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14:10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295"/>
                        </a:lnSpc>
                        <a:spcBef>
                          <a:spcPts val="170"/>
                        </a:spcBef>
                      </a:pPr>
                      <a:r>
                        <a:rPr sz="2800" spc="-40" dirty="0">
                          <a:latin typeface="Microsoft JhengHei"/>
                          <a:cs typeface="Microsoft JhengHei"/>
                        </a:rPr>
                        <a:t>主持人開場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43">
                <a:tc>
                  <a:txBody>
                    <a:bodyPr/>
                    <a:lstStyle/>
                    <a:p>
                      <a:pPr algn="ctr">
                        <a:lnSpc>
                          <a:spcPts val="3295"/>
                        </a:lnSpc>
                        <a:spcBef>
                          <a:spcPts val="170"/>
                        </a:spcBef>
                      </a:pPr>
                      <a:r>
                        <a:rPr sz="2800" spc="-25" dirty="0">
                          <a:latin typeface="Microsoft JhengHei"/>
                          <a:cs typeface="Microsoft JhengHei"/>
                        </a:rPr>
                        <a:t>14:10-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14:30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295"/>
                        </a:lnSpc>
                        <a:spcBef>
                          <a:spcPts val="170"/>
                        </a:spcBef>
                      </a:pPr>
                      <a:r>
                        <a:rPr sz="2800" spc="-65" dirty="0">
                          <a:latin typeface="Microsoft JhengHei"/>
                          <a:cs typeface="Microsoft JhengHei"/>
                        </a:rPr>
                        <a:t>YOYO</a:t>
                      </a:r>
                      <a:r>
                        <a:rPr sz="2800" spc="-45" dirty="0">
                          <a:latin typeface="Microsoft JhengHei"/>
                          <a:cs typeface="Microsoft JhengHei"/>
                        </a:rPr>
                        <a:t>台親子帶動唱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529">
                <a:tc>
                  <a:txBody>
                    <a:bodyPr/>
                    <a:lstStyle/>
                    <a:p>
                      <a:pPr algn="ctr">
                        <a:lnSpc>
                          <a:spcPts val="3290"/>
                        </a:lnSpc>
                        <a:spcBef>
                          <a:spcPts val="175"/>
                        </a:spcBef>
                      </a:pPr>
                      <a:r>
                        <a:rPr sz="2800" spc="-20" dirty="0">
                          <a:latin typeface="Microsoft JhengHei"/>
                          <a:cs typeface="Microsoft JhengHei"/>
                        </a:rPr>
                        <a:t>14:30-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15:00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90"/>
                        </a:lnSpc>
                        <a:spcBef>
                          <a:spcPts val="175"/>
                        </a:spcBef>
                      </a:pPr>
                      <a:r>
                        <a:rPr sz="2800" spc="-40" dirty="0">
                          <a:solidFill>
                            <a:srgbClr val="7E7E7E"/>
                          </a:solidFill>
                          <a:latin typeface="Microsoft JhengHei"/>
                          <a:cs typeface="Microsoft JhengHei"/>
                        </a:rPr>
                        <a:t>淡江大橋百寶箱有獎徵答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943">
                <a:tc>
                  <a:txBody>
                    <a:bodyPr/>
                    <a:lstStyle/>
                    <a:p>
                      <a:pPr algn="ctr">
                        <a:lnSpc>
                          <a:spcPts val="3290"/>
                        </a:lnSpc>
                        <a:spcBef>
                          <a:spcPts val="170"/>
                        </a:spcBef>
                      </a:pPr>
                      <a:r>
                        <a:rPr sz="2800" spc="-25" dirty="0">
                          <a:latin typeface="Microsoft JhengHei"/>
                          <a:cs typeface="Microsoft JhengHei"/>
                        </a:rPr>
                        <a:t>15:00-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15:30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90"/>
                        </a:lnSpc>
                        <a:spcBef>
                          <a:spcPts val="170"/>
                        </a:spcBef>
                      </a:pPr>
                      <a:r>
                        <a:rPr sz="2800" spc="-45" dirty="0">
                          <a:latin typeface="Microsoft JhengHei"/>
                          <a:cs typeface="Microsoft JhengHei"/>
                        </a:rPr>
                        <a:t>匯川聚場∣序曲《河岸情懷》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529">
                <a:tc>
                  <a:txBody>
                    <a:bodyPr/>
                    <a:lstStyle/>
                    <a:p>
                      <a:pPr algn="ctr">
                        <a:lnSpc>
                          <a:spcPts val="3290"/>
                        </a:lnSpc>
                        <a:spcBef>
                          <a:spcPts val="175"/>
                        </a:spcBef>
                      </a:pPr>
                      <a:r>
                        <a:rPr sz="2800" spc="-20" dirty="0">
                          <a:latin typeface="Microsoft JhengHei"/>
                          <a:cs typeface="Microsoft JhengHei"/>
                        </a:rPr>
                        <a:t>15:30-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16:00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90"/>
                        </a:lnSpc>
                        <a:spcBef>
                          <a:spcPts val="175"/>
                        </a:spcBef>
                      </a:pPr>
                      <a:r>
                        <a:rPr sz="2800" spc="-40" dirty="0">
                          <a:solidFill>
                            <a:srgbClr val="7E7E7E"/>
                          </a:solidFill>
                          <a:latin typeface="Microsoft JhengHei"/>
                          <a:cs typeface="Microsoft JhengHei"/>
                        </a:rPr>
                        <a:t>淡江大橋百寶箱有獎徵答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115">
                <a:tc>
                  <a:txBody>
                    <a:bodyPr/>
                    <a:lstStyle/>
                    <a:p>
                      <a:pPr algn="ctr">
                        <a:lnSpc>
                          <a:spcPts val="3290"/>
                        </a:lnSpc>
                        <a:spcBef>
                          <a:spcPts val="180"/>
                        </a:spcBef>
                      </a:pPr>
                      <a:r>
                        <a:rPr sz="2800" spc="-20" dirty="0">
                          <a:latin typeface="Microsoft JhengHei"/>
                          <a:cs typeface="Microsoft JhengHei"/>
                        </a:rPr>
                        <a:t>16:00-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16:30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90"/>
                        </a:lnSpc>
                        <a:spcBef>
                          <a:spcPts val="180"/>
                        </a:spcBef>
                      </a:pPr>
                      <a:r>
                        <a:rPr sz="2800" spc="-25" dirty="0">
                          <a:latin typeface="Microsoft JhengHei"/>
                          <a:cs typeface="Microsoft JhengHei"/>
                        </a:rPr>
                        <a:t>Pia</a:t>
                      </a:r>
                      <a:r>
                        <a:rPr sz="2800" spc="-45" dirty="0">
                          <a:latin typeface="Microsoft JhengHei"/>
                          <a:cs typeface="Microsoft JhengHei"/>
                        </a:rPr>
                        <a:t>吳蓓雅∣《聽河在唱歌》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529">
                <a:tc>
                  <a:txBody>
                    <a:bodyPr/>
                    <a:lstStyle/>
                    <a:p>
                      <a:pPr algn="ctr">
                        <a:lnSpc>
                          <a:spcPts val="3290"/>
                        </a:lnSpc>
                        <a:spcBef>
                          <a:spcPts val="175"/>
                        </a:spcBef>
                      </a:pPr>
                      <a:r>
                        <a:rPr sz="2800" spc="-20" dirty="0">
                          <a:latin typeface="Microsoft JhengHei"/>
                          <a:cs typeface="Microsoft JhengHei"/>
                        </a:rPr>
                        <a:t>16:30-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17:00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90"/>
                        </a:lnSpc>
                        <a:spcBef>
                          <a:spcPts val="175"/>
                        </a:spcBef>
                      </a:pPr>
                      <a:r>
                        <a:rPr sz="2800" spc="-40" dirty="0">
                          <a:solidFill>
                            <a:srgbClr val="7E7E7E"/>
                          </a:solidFill>
                          <a:latin typeface="Microsoft JhengHei"/>
                          <a:cs typeface="Microsoft JhengHei"/>
                        </a:rPr>
                        <a:t>淡江大橋百寶箱有獎徵答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115">
                <a:tc>
                  <a:txBody>
                    <a:bodyPr/>
                    <a:lstStyle/>
                    <a:p>
                      <a:pPr algn="ctr">
                        <a:lnSpc>
                          <a:spcPts val="3285"/>
                        </a:lnSpc>
                        <a:spcBef>
                          <a:spcPts val="180"/>
                        </a:spcBef>
                      </a:pPr>
                      <a:r>
                        <a:rPr sz="2800" spc="-20" dirty="0">
                          <a:latin typeface="Microsoft JhengHei"/>
                          <a:cs typeface="Microsoft JhengHei"/>
                        </a:rPr>
                        <a:t>17:00-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17:30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85"/>
                        </a:lnSpc>
                        <a:spcBef>
                          <a:spcPts val="180"/>
                        </a:spcBef>
                      </a:pPr>
                      <a:r>
                        <a:rPr sz="2800" spc="-40" dirty="0">
                          <a:latin typeface="Microsoft JhengHei"/>
                          <a:cs typeface="Microsoft JhengHei"/>
                        </a:rPr>
                        <a:t>匯川聚場∣《山海追風》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115">
                <a:tc>
                  <a:txBody>
                    <a:bodyPr/>
                    <a:lstStyle/>
                    <a:p>
                      <a:pPr algn="ctr">
                        <a:lnSpc>
                          <a:spcPts val="3290"/>
                        </a:lnSpc>
                        <a:spcBef>
                          <a:spcPts val="180"/>
                        </a:spcBef>
                      </a:pPr>
                      <a:r>
                        <a:rPr sz="2800" spc="-20" dirty="0">
                          <a:latin typeface="Microsoft JhengHei"/>
                          <a:cs typeface="Microsoft JhengHei"/>
                        </a:rPr>
                        <a:t>17:30-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18:00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90"/>
                        </a:lnSpc>
                        <a:spcBef>
                          <a:spcPts val="180"/>
                        </a:spcBef>
                      </a:pPr>
                      <a:r>
                        <a:rPr sz="2800" spc="-40" dirty="0">
                          <a:solidFill>
                            <a:srgbClr val="7E7E7E"/>
                          </a:solidFill>
                          <a:latin typeface="Microsoft JhengHei"/>
                          <a:cs typeface="Microsoft JhengHei"/>
                        </a:rPr>
                        <a:t>淡江大橋百寶箱有獎徵答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3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800" spc="-25" dirty="0">
                          <a:latin typeface="Microsoft JhengHei"/>
                          <a:cs typeface="Microsoft JhengHei"/>
                        </a:rPr>
                        <a:t>18:00-</a:t>
                      </a:r>
                      <a:r>
                        <a:rPr sz="2800" spc="-10" dirty="0">
                          <a:latin typeface="Microsoft JhengHei"/>
                          <a:cs typeface="Microsoft JhengHei"/>
                        </a:rPr>
                        <a:t>19:00</a:t>
                      </a:r>
                      <a:endParaRPr sz="2800">
                        <a:latin typeface="Microsoft JhengHei"/>
                        <a:cs typeface="Microsoft JhengHe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800" spc="-45" dirty="0">
                          <a:latin typeface="Microsoft JhengHei"/>
                          <a:cs typeface="Microsoft JhengHei"/>
                        </a:rPr>
                        <a:t>身聲跨劇場∣《希望之翼》</a:t>
                      </a:r>
                      <a:endParaRPr sz="2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B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50657" y="369765"/>
            <a:ext cx="336550" cy="12065"/>
          </a:xfrm>
          <a:custGeom>
            <a:avLst/>
            <a:gdLst/>
            <a:ahLst/>
            <a:cxnLst/>
            <a:rect l="l" t="t" r="r" b="b"/>
            <a:pathLst>
              <a:path w="336550" h="12064">
                <a:moveTo>
                  <a:pt x="336075" y="0"/>
                </a:moveTo>
                <a:lnTo>
                  <a:pt x="0" y="0"/>
                </a:lnTo>
                <a:lnTo>
                  <a:pt x="40" y="6100"/>
                </a:lnTo>
                <a:lnTo>
                  <a:pt x="5604" y="8027"/>
                </a:lnTo>
                <a:lnTo>
                  <a:pt x="311206" y="11670"/>
                </a:lnTo>
                <a:lnTo>
                  <a:pt x="316348" y="11196"/>
                </a:lnTo>
                <a:lnTo>
                  <a:pt x="321434" y="10372"/>
                </a:lnTo>
                <a:lnTo>
                  <a:pt x="325927" y="9325"/>
                </a:lnTo>
                <a:lnTo>
                  <a:pt x="330471" y="8027"/>
                </a:lnTo>
                <a:lnTo>
                  <a:pt x="336075" y="6100"/>
                </a:lnTo>
                <a:lnTo>
                  <a:pt x="33607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54961" y="231462"/>
            <a:ext cx="158750" cy="62230"/>
          </a:xfrm>
          <a:custGeom>
            <a:avLst/>
            <a:gdLst/>
            <a:ahLst/>
            <a:cxnLst/>
            <a:rect l="l" t="t" r="r" b="b"/>
            <a:pathLst>
              <a:path w="158750" h="62229">
                <a:moveTo>
                  <a:pt x="149571" y="0"/>
                </a:moveTo>
                <a:lnTo>
                  <a:pt x="95035" y="44765"/>
                </a:lnTo>
                <a:lnTo>
                  <a:pt x="58059" y="51833"/>
                </a:lnTo>
                <a:lnTo>
                  <a:pt x="25584" y="50787"/>
                </a:lnTo>
                <a:lnTo>
                  <a:pt x="2353" y="46696"/>
                </a:lnTo>
                <a:lnTo>
                  <a:pt x="0" y="56510"/>
                </a:lnTo>
                <a:lnTo>
                  <a:pt x="13023" y="59186"/>
                </a:lnTo>
                <a:lnTo>
                  <a:pt x="24570" y="60846"/>
                </a:lnTo>
                <a:lnTo>
                  <a:pt x="36193" y="61850"/>
                </a:lnTo>
                <a:lnTo>
                  <a:pt x="47864" y="62192"/>
                </a:lnTo>
                <a:lnTo>
                  <a:pt x="73986" y="60231"/>
                </a:lnTo>
                <a:lnTo>
                  <a:pt x="118850" y="44859"/>
                </a:lnTo>
                <a:lnTo>
                  <a:pt x="148140" y="19856"/>
                </a:lnTo>
                <a:lnTo>
                  <a:pt x="158272" y="5165"/>
                </a:lnTo>
                <a:lnTo>
                  <a:pt x="14957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330" y="620724"/>
            <a:ext cx="4852035" cy="2408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7E7E7E"/>
                </a:solidFill>
                <a:latin typeface="Microsoft JhengHei"/>
                <a:cs typeface="Microsoft JhengHei"/>
              </a:rPr>
              <a:t>淡水・流聲</a:t>
            </a:r>
            <a:endParaRPr sz="4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400" spc="-55" dirty="0">
                <a:solidFill>
                  <a:srgbClr val="CC9900"/>
                </a:solidFill>
                <a:latin typeface="Microsoft JhengHei"/>
                <a:cs typeface="Microsoft JhengHei"/>
              </a:rPr>
              <a:t>YOYO</a:t>
            </a:r>
            <a:r>
              <a:rPr sz="2400" dirty="0">
                <a:solidFill>
                  <a:srgbClr val="CC9900"/>
                </a:solidFill>
                <a:latin typeface="Microsoft JhengHei"/>
                <a:cs typeface="Microsoft JhengHei"/>
              </a:rPr>
              <a:t>台 X</a:t>
            </a:r>
            <a:r>
              <a:rPr sz="2400" spc="-5" dirty="0">
                <a:solidFill>
                  <a:srgbClr val="CC9900"/>
                </a:solidFill>
                <a:latin typeface="Microsoft JhengHei"/>
                <a:cs typeface="Microsoft JhengHei"/>
              </a:rPr>
              <a:t> 匯川聚場 </a:t>
            </a:r>
            <a:r>
              <a:rPr sz="2400" dirty="0">
                <a:solidFill>
                  <a:srgbClr val="CC9900"/>
                </a:solidFill>
                <a:latin typeface="Microsoft JhengHei"/>
                <a:cs typeface="Microsoft JhengHei"/>
              </a:rPr>
              <a:t>X</a:t>
            </a:r>
            <a:r>
              <a:rPr sz="2400" spc="-10" dirty="0">
                <a:solidFill>
                  <a:srgbClr val="CC9900"/>
                </a:solidFill>
                <a:latin typeface="Microsoft JhengHei"/>
                <a:cs typeface="Microsoft JhengHei"/>
              </a:rPr>
              <a:t> 身聲跨劇場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000" spc="-20" dirty="0">
                <a:solidFill>
                  <a:srgbClr val="FF6138"/>
                </a:solidFill>
                <a:latin typeface="Microsoft JhengHei"/>
                <a:cs typeface="Microsoft JhengHei"/>
              </a:rPr>
              <a:t>金枝演社王榮裕導演擔任創意總監全新規劃</a:t>
            </a:r>
            <a:endParaRPr sz="2000">
              <a:latin typeface="Microsoft JhengHei"/>
              <a:cs typeface="Microsoft JhengHei"/>
            </a:endParaRPr>
          </a:p>
          <a:p>
            <a:pPr marL="46355" marR="11430" algn="just">
              <a:lnSpc>
                <a:spcPct val="130700"/>
              </a:lnSpc>
              <a:spcBef>
                <a:spcPts val="1015"/>
              </a:spcBef>
            </a:pPr>
            <a:r>
              <a:rPr sz="1400" dirty="0">
                <a:latin typeface="Microsoft JhengHei"/>
                <a:cs typeface="Microsoft JhengHei"/>
              </a:rPr>
              <a:t>由金枝演社王榮裕團長擔任創意總監，由</a:t>
            </a:r>
            <a:r>
              <a:rPr sz="1400" spc="-35" dirty="0">
                <a:latin typeface="Microsoft JhengHei"/>
                <a:cs typeface="Microsoft JhengHei"/>
              </a:rPr>
              <a:t>YOYO</a:t>
            </a:r>
            <a:r>
              <a:rPr sz="1400" spc="-10" dirty="0">
                <a:latin typeface="Microsoft JhengHei"/>
                <a:cs typeface="Microsoft JhengHei"/>
              </a:rPr>
              <a:t>台親子帶動唱</a:t>
            </a:r>
            <a:r>
              <a:rPr sz="1400" spc="-5" dirty="0">
                <a:latin typeface="Microsoft JhengHei"/>
                <a:cs typeface="Microsoft JhengHei"/>
              </a:rPr>
              <a:t>開場，結合台灣跨界創作指標團體”匯川聚場”與淡水在地表演團隊”身聲跨劇場”，以淡水為主題，融合大橋場域特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1418" y="6458822"/>
            <a:ext cx="17145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25" dirty="0">
                <a:solidFill>
                  <a:srgbClr val="888888"/>
                </a:solidFill>
                <a:latin typeface="Arial MT"/>
                <a:cs typeface="Arial MT"/>
              </a:rPr>
              <a:t>13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163" y="3070351"/>
            <a:ext cx="49885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JhengHei"/>
                <a:cs typeface="Microsoft JhengHei"/>
              </a:rPr>
              <a:t>色，重新打造彷若置身歐洲，充滿互動性與奇幻氛圍的演出。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38978" y="131445"/>
            <a:ext cx="6270625" cy="6596380"/>
            <a:chOff x="5538978" y="131445"/>
            <a:chExt cx="6270625" cy="6596380"/>
          </a:xfrm>
        </p:grpSpPr>
        <p:sp>
          <p:nvSpPr>
            <p:cNvPr id="8" name="object 8"/>
            <p:cNvSpPr/>
            <p:nvPr/>
          </p:nvSpPr>
          <p:spPr>
            <a:xfrm>
              <a:off x="5545328" y="137794"/>
              <a:ext cx="6257925" cy="304800"/>
            </a:xfrm>
            <a:custGeom>
              <a:avLst/>
              <a:gdLst/>
              <a:ahLst/>
              <a:cxnLst/>
              <a:rect l="l" t="t" r="r" b="b"/>
              <a:pathLst>
                <a:path w="6257925" h="304800">
                  <a:moveTo>
                    <a:pt x="259803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59803" y="304800"/>
                  </a:lnTo>
                  <a:lnTo>
                    <a:pt x="259803" y="0"/>
                  </a:lnTo>
                  <a:close/>
                </a:path>
                <a:path w="6257925" h="304800">
                  <a:moveTo>
                    <a:pt x="6257531" y="0"/>
                  </a:moveTo>
                  <a:lnTo>
                    <a:pt x="3305556" y="0"/>
                  </a:lnTo>
                  <a:lnTo>
                    <a:pt x="2011426" y="0"/>
                  </a:lnTo>
                  <a:lnTo>
                    <a:pt x="1471422" y="0"/>
                  </a:lnTo>
                  <a:lnTo>
                    <a:pt x="259842" y="0"/>
                  </a:lnTo>
                  <a:lnTo>
                    <a:pt x="259842" y="304800"/>
                  </a:lnTo>
                  <a:lnTo>
                    <a:pt x="1471422" y="304800"/>
                  </a:lnTo>
                  <a:lnTo>
                    <a:pt x="2011426" y="304800"/>
                  </a:lnTo>
                  <a:lnTo>
                    <a:pt x="3305556" y="304800"/>
                  </a:lnTo>
                  <a:lnTo>
                    <a:pt x="6257531" y="304800"/>
                  </a:lnTo>
                  <a:lnTo>
                    <a:pt x="625753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45328" y="442594"/>
              <a:ext cx="6257925" cy="518159"/>
            </a:xfrm>
            <a:custGeom>
              <a:avLst/>
              <a:gdLst/>
              <a:ahLst/>
              <a:cxnLst/>
              <a:rect l="l" t="t" r="r" b="b"/>
              <a:pathLst>
                <a:path w="6257925" h="518159">
                  <a:moveTo>
                    <a:pt x="259803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259803" y="518160"/>
                  </a:lnTo>
                  <a:lnTo>
                    <a:pt x="259803" y="0"/>
                  </a:lnTo>
                  <a:close/>
                </a:path>
                <a:path w="6257925" h="518159">
                  <a:moveTo>
                    <a:pt x="6257531" y="0"/>
                  </a:moveTo>
                  <a:lnTo>
                    <a:pt x="3305556" y="0"/>
                  </a:lnTo>
                  <a:lnTo>
                    <a:pt x="2011426" y="0"/>
                  </a:lnTo>
                  <a:lnTo>
                    <a:pt x="1471422" y="0"/>
                  </a:lnTo>
                  <a:lnTo>
                    <a:pt x="259842" y="0"/>
                  </a:lnTo>
                  <a:lnTo>
                    <a:pt x="259842" y="518160"/>
                  </a:lnTo>
                  <a:lnTo>
                    <a:pt x="1471422" y="518160"/>
                  </a:lnTo>
                  <a:lnTo>
                    <a:pt x="2011426" y="518160"/>
                  </a:lnTo>
                  <a:lnTo>
                    <a:pt x="3305556" y="518160"/>
                  </a:lnTo>
                  <a:lnTo>
                    <a:pt x="6257531" y="518160"/>
                  </a:lnTo>
                  <a:lnTo>
                    <a:pt x="6257531" y="0"/>
                  </a:lnTo>
                  <a:close/>
                </a:path>
              </a:pathLst>
            </a:custGeom>
            <a:solidFill>
              <a:srgbClr val="EBD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45328" y="960754"/>
              <a:ext cx="6257925" cy="304800"/>
            </a:xfrm>
            <a:custGeom>
              <a:avLst/>
              <a:gdLst/>
              <a:ahLst/>
              <a:cxnLst/>
              <a:rect l="l" t="t" r="r" b="b"/>
              <a:pathLst>
                <a:path w="6257925" h="304800">
                  <a:moveTo>
                    <a:pt x="259803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59803" y="304800"/>
                  </a:lnTo>
                  <a:lnTo>
                    <a:pt x="259803" y="0"/>
                  </a:lnTo>
                  <a:close/>
                </a:path>
                <a:path w="6257925" h="304800">
                  <a:moveTo>
                    <a:pt x="6257531" y="0"/>
                  </a:moveTo>
                  <a:lnTo>
                    <a:pt x="3305556" y="0"/>
                  </a:lnTo>
                  <a:lnTo>
                    <a:pt x="2011426" y="0"/>
                  </a:lnTo>
                  <a:lnTo>
                    <a:pt x="1471422" y="0"/>
                  </a:lnTo>
                  <a:lnTo>
                    <a:pt x="259842" y="0"/>
                  </a:lnTo>
                  <a:lnTo>
                    <a:pt x="259842" y="304800"/>
                  </a:lnTo>
                  <a:lnTo>
                    <a:pt x="1471422" y="304800"/>
                  </a:lnTo>
                  <a:lnTo>
                    <a:pt x="2011426" y="304800"/>
                  </a:lnTo>
                  <a:lnTo>
                    <a:pt x="3305556" y="304800"/>
                  </a:lnTo>
                  <a:lnTo>
                    <a:pt x="6257531" y="304800"/>
                  </a:lnTo>
                  <a:lnTo>
                    <a:pt x="6257531" y="0"/>
                  </a:lnTo>
                  <a:close/>
                </a:path>
              </a:pathLst>
            </a:custGeom>
            <a:solidFill>
              <a:srgbClr val="F6E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45328" y="1265554"/>
              <a:ext cx="6257925" cy="1371600"/>
            </a:xfrm>
            <a:custGeom>
              <a:avLst/>
              <a:gdLst/>
              <a:ahLst/>
              <a:cxnLst/>
              <a:rect l="l" t="t" r="r" b="b"/>
              <a:pathLst>
                <a:path w="6257925" h="1371600">
                  <a:moveTo>
                    <a:pt x="259803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259803" y="1371600"/>
                  </a:lnTo>
                  <a:lnTo>
                    <a:pt x="259803" y="0"/>
                  </a:lnTo>
                  <a:close/>
                </a:path>
                <a:path w="6257925" h="1371600">
                  <a:moveTo>
                    <a:pt x="6257531" y="0"/>
                  </a:moveTo>
                  <a:lnTo>
                    <a:pt x="3305556" y="0"/>
                  </a:lnTo>
                  <a:lnTo>
                    <a:pt x="2011426" y="0"/>
                  </a:lnTo>
                  <a:lnTo>
                    <a:pt x="1471422" y="0"/>
                  </a:lnTo>
                  <a:lnTo>
                    <a:pt x="259842" y="0"/>
                  </a:lnTo>
                  <a:lnTo>
                    <a:pt x="259842" y="1371600"/>
                  </a:lnTo>
                  <a:lnTo>
                    <a:pt x="1471422" y="1371600"/>
                  </a:lnTo>
                  <a:lnTo>
                    <a:pt x="2011426" y="1371600"/>
                  </a:lnTo>
                  <a:lnTo>
                    <a:pt x="3305556" y="1371600"/>
                  </a:lnTo>
                  <a:lnTo>
                    <a:pt x="6257531" y="1371600"/>
                  </a:lnTo>
                  <a:lnTo>
                    <a:pt x="6257531" y="0"/>
                  </a:lnTo>
                  <a:close/>
                </a:path>
              </a:pathLst>
            </a:custGeom>
            <a:solidFill>
              <a:srgbClr val="EBD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45328" y="2637154"/>
              <a:ext cx="6257925" cy="304800"/>
            </a:xfrm>
            <a:custGeom>
              <a:avLst/>
              <a:gdLst/>
              <a:ahLst/>
              <a:cxnLst/>
              <a:rect l="l" t="t" r="r" b="b"/>
              <a:pathLst>
                <a:path w="6257925" h="304800">
                  <a:moveTo>
                    <a:pt x="259803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59803" y="304800"/>
                  </a:lnTo>
                  <a:lnTo>
                    <a:pt x="259803" y="0"/>
                  </a:lnTo>
                  <a:close/>
                </a:path>
                <a:path w="6257925" h="304800">
                  <a:moveTo>
                    <a:pt x="6257531" y="0"/>
                  </a:moveTo>
                  <a:lnTo>
                    <a:pt x="3305556" y="0"/>
                  </a:lnTo>
                  <a:lnTo>
                    <a:pt x="2011426" y="0"/>
                  </a:lnTo>
                  <a:lnTo>
                    <a:pt x="1471422" y="0"/>
                  </a:lnTo>
                  <a:lnTo>
                    <a:pt x="259842" y="0"/>
                  </a:lnTo>
                  <a:lnTo>
                    <a:pt x="259842" y="304800"/>
                  </a:lnTo>
                  <a:lnTo>
                    <a:pt x="1471422" y="304800"/>
                  </a:lnTo>
                  <a:lnTo>
                    <a:pt x="2011426" y="304800"/>
                  </a:lnTo>
                  <a:lnTo>
                    <a:pt x="3305556" y="304800"/>
                  </a:lnTo>
                  <a:lnTo>
                    <a:pt x="6257531" y="304800"/>
                  </a:lnTo>
                  <a:lnTo>
                    <a:pt x="6257531" y="0"/>
                  </a:lnTo>
                  <a:close/>
                </a:path>
              </a:pathLst>
            </a:custGeom>
            <a:solidFill>
              <a:srgbClr val="F6E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45328" y="2941954"/>
              <a:ext cx="6257925" cy="1584960"/>
            </a:xfrm>
            <a:custGeom>
              <a:avLst/>
              <a:gdLst/>
              <a:ahLst/>
              <a:cxnLst/>
              <a:rect l="l" t="t" r="r" b="b"/>
              <a:pathLst>
                <a:path w="6257925" h="1584960">
                  <a:moveTo>
                    <a:pt x="259803" y="0"/>
                  </a:moveTo>
                  <a:lnTo>
                    <a:pt x="0" y="0"/>
                  </a:lnTo>
                  <a:lnTo>
                    <a:pt x="0" y="1584960"/>
                  </a:lnTo>
                  <a:lnTo>
                    <a:pt x="259803" y="1584960"/>
                  </a:lnTo>
                  <a:lnTo>
                    <a:pt x="259803" y="0"/>
                  </a:lnTo>
                  <a:close/>
                </a:path>
                <a:path w="6257925" h="1584960">
                  <a:moveTo>
                    <a:pt x="6257531" y="0"/>
                  </a:moveTo>
                  <a:lnTo>
                    <a:pt x="3305556" y="0"/>
                  </a:lnTo>
                  <a:lnTo>
                    <a:pt x="2011426" y="0"/>
                  </a:lnTo>
                  <a:lnTo>
                    <a:pt x="1471422" y="0"/>
                  </a:lnTo>
                  <a:lnTo>
                    <a:pt x="259842" y="0"/>
                  </a:lnTo>
                  <a:lnTo>
                    <a:pt x="259842" y="1584960"/>
                  </a:lnTo>
                  <a:lnTo>
                    <a:pt x="1471422" y="1584960"/>
                  </a:lnTo>
                  <a:lnTo>
                    <a:pt x="2011426" y="1584960"/>
                  </a:lnTo>
                  <a:lnTo>
                    <a:pt x="3305556" y="1584960"/>
                  </a:lnTo>
                  <a:lnTo>
                    <a:pt x="6257531" y="1584960"/>
                  </a:lnTo>
                  <a:lnTo>
                    <a:pt x="6257531" y="0"/>
                  </a:lnTo>
                  <a:close/>
                </a:path>
              </a:pathLst>
            </a:custGeom>
            <a:solidFill>
              <a:srgbClr val="EBD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45328" y="4526915"/>
              <a:ext cx="6257925" cy="304800"/>
            </a:xfrm>
            <a:custGeom>
              <a:avLst/>
              <a:gdLst/>
              <a:ahLst/>
              <a:cxnLst/>
              <a:rect l="l" t="t" r="r" b="b"/>
              <a:pathLst>
                <a:path w="6257925" h="304800">
                  <a:moveTo>
                    <a:pt x="259803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59803" y="304800"/>
                  </a:lnTo>
                  <a:lnTo>
                    <a:pt x="259803" y="0"/>
                  </a:lnTo>
                  <a:close/>
                </a:path>
                <a:path w="6257925" h="304800">
                  <a:moveTo>
                    <a:pt x="6257531" y="0"/>
                  </a:moveTo>
                  <a:lnTo>
                    <a:pt x="3305556" y="0"/>
                  </a:lnTo>
                  <a:lnTo>
                    <a:pt x="2011426" y="0"/>
                  </a:lnTo>
                  <a:lnTo>
                    <a:pt x="1471422" y="0"/>
                  </a:lnTo>
                  <a:lnTo>
                    <a:pt x="259842" y="0"/>
                  </a:lnTo>
                  <a:lnTo>
                    <a:pt x="259842" y="304800"/>
                  </a:lnTo>
                  <a:lnTo>
                    <a:pt x="1471422" y="304800"/>
                  </a:lnTo>
                  <a:lnTo>
                    <a:pt x="2011426" y="304800"/>
                  </a:lnTo>
                  <a:lnTo>
                    <a:pt x="3305556" y="304800"/>
                  </a:lnTo>
                  <a:lnTo>
                    <a:pt x="6257531" y="304800"/>
                  </a:lnTo>
                  <a:lnTo>
                    <a:pt x="6257531" y="0"/>
                  </a:lnTo>
                  <a:close/>
                </a:path>
              </a:pathLst>
            </a:custGeom>
            <a:solidFill>
              <a:srgbClr val="F6E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45328" y="4831715"/>
              <a:ext cx="6257925" cy="1158240"/>
            </a:xfrm>
            <a:custGeom>
              <a:avLst/>
              <a:gdLst/>
              <a:ahLst/>
              <a:cxnLst/>
              <a:rect l="l" t="t" r="r" b="b"/>
              <a:pathLst>
                <a:path w="6257925" h="1158239">
                  <a:moveTo>
                    <a:pt x="259803" y="0"/>
                  </a:moveTo>
                  <a:lnTo>
                    <a:pt x="0" y="0"/>
                  </a:lnTo>
                  <a:lnTo>
                    <a:pt x="0" y="1158240"/>
                  </a:lnTo>
                  <a:lnTo>
                    <a:pt x="259803" y="1158240"/>
                  </a:lnTo>
                  <a:lnTo>
                    <a:pt x="259803" y="0"/>
                  </a:lnTo>
                  <a:close/>
                </a:path>
                <a:path w="6257925" h="1158239">
                  <a:moveTo>
                    <a:pt x="6257531" y="0"/>
                  </a:moveTo>
                  <a:lnTo>
                    <a:pt x="3305556" y="0"/>
                  </a:lnTo>
                  <a:lnTo>
                    <a:pt x="2011426" y="0"/>
                  </a:lnTo>
                  <a:lnTo>
                    <a:pt x="1471422" y="0"/>
                  </a:lnTo>
                  <a:lnTo>
                    <a:pt x="259842" y="0"/>
                  </a:lnTo>
                  <a:lnTo>
                    <a:pt x="259842" y="1158240"/>
                  </a:lnTo>
                  <a:lnTo>
                    <a:pt x="1471422" y="1158240"/>
                  </a:lnTo>
                  <a:lnTo>
                    <a:pt x="2011426" y="1158240"/>
                  </a:lnTo>
                  <a:lnTo>
                    <a:pt x="3305556" y="1158240"/>
                  </a:lnTo>
                  <a:lnTo>
                    <a:pt x="6257531" y="1158240"/>
                  </a:lnTo>
                  <a:lnTo>
                    <a:pt x="6257531" y="0"/>
                  </a:lnTo>
                  <a:close/>
                </a:path>
              </a:pathLst>
            </a:custGeom>
            <a:solidFill>
              <a:srgbClr val="EBD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45328" y="5989954"/>
              <a:ext cx="6257925" cy="731520"/>
            </a:xfrm>
            <a:custGeom>
              <a:avLst/>
              <a:gdLst/>
              <a:ahLst/>
              <a:cxnLst/>
              <a:rect l="l" t="t" r="r" b="b"/>
              <a:pathLst>
                <a:path w="6257925" h="731520">
                  <a:moveTo>
                    <a:pt x="259803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259803" y="731520"/>
                  </a:lnTo>
                  <a:lnTo>
                    <a:pt x="259803" y="0"/>
                  </a:lnTo>
                  <a:close/>
                </a:path>
                <a:path w="6257925" h="731520">
                  <a:moveTo>
                    <a:pt x="6257531" y="0"/>
                  </a:moveTo>
                  <a:lnTo>
                    <a:pt x="3305556" y="0"/>
                  </a:lnTo>
                  <a:lnTo>
                    <a:pt x="2011426" y="0"/>
                  </a:lnTo>
                  <a:lnTo>
                    <a:pt x="1471422" y="0"/>
                  </a:lnTo>
                  <a:lnTo>
                    <a:pt x="259842" y="0"/>
                  </a:lnTo>
                  <a:lnTo>
                    <a:pt x="259842" y="731520"/>
                  </a:lnTo>
                  <a:lnTo>
                    <a:pt x="1471422" y="731520"/>
                  </a:lnTo>
                  <a:lnTo>
                    <a:pt x="2011426" y="731520"/>
                  </a:lnTo>
                  <a:lnTo>
                    <a:pt x="3305556" y="731520"/>
                  </a:lnTo>
                  <a:lnTo>
                    <a:pt x="6257531" y="731520"/>
                  </a:lnTo>
                  <a:lnTo>
                    <a:pt x="6257531" y="0"/>
                  </a:lnTo>
                  <a:close/>
                </a:path>
              </a:pathLst>
            </a:custGeom>
            <a:solidFill>
              <a:srgbClr val="F6E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05170" y="131445"/>
              <a:ext cx="3046095" cy="6596380"/>
            </a:xfrm>
            <a:custGeom>
              <a:avLst/>
              <a:gdLst/>
              <a:ahLst/>
              <a:cxnLst/>
              <a:rect l="l" t="t" r="r" b="b"/>
              <a:pathLst>
                <a:path w="3046095" h="6596380">
                  <a:moveTo>
                    <a:pt x="0" y="0"/>
                  </a:moveTo>
                  <a:lnTo>
                    <a:pt x="0" y="6596380"/>
                  </a:lnTo>
                </a:path>
                <a:path w="3046095" h="6596380">
                  <a:moveTo>
                    <a:pt x="1211579" y="0"/>
                  </a:moveTo>
                  <a:lnTo>
                    <a:pt x="1211579" y="6596380"/>
                  </a:lnTo>
                </a:path>
                <a:path w="3046095" h="6596380">
                  <a:moveTo>
                    <a:pt x="1751583" y="0"/>
                  </a:moveTo>
                  <a:lnTo>
                    <a:pt x="1751583" y="6596380"/>
                  </a:lnTo>
                </a:path>
                <a:path w="3046095" h="6596380">
                  <a:moveTo>
                    <a:pt x="3045713" y="0"/>
                  </a:moveTo>
                  <a:lnTo>
                    <a:pt x="3045713" y="65963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38978" y="442595"/>
              <a:ext cx="6270625" cy="0"/>
            </a:xfrm>
            <a:custGeom>
              <a:avLst/>
              <a:gdLst/>
              <a:ahLst/>
              <a:cxnLst/>
              <a:rect l="l" t="t" r="r" b="b"/>
              <a:pathLst>
                <a:path w="6270625">
                  <a:moveTo>
                    <a:pt x="0" y="0"/>
                  </a:moveTo>
                  <a:lnTo>
                    <a:pt x="627024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38978" y="131445"/>
              <a:ext cx="6270625" cy="6596380"/>
            </a:xfrm>
            <a:custGeom>
              <a:avLst/>
              <a:gdLst/>
              <a:ahLst/>
              <a:cxnLst/>
              <a:rect l="l" t="t" r="r" b="b"/>
              <a:pathLst>
                <a:path w="6270625" h="6596380">
                  <a:moveTo>
                    <a:pt x="0" y="829309"/>
                  </a:moveTo>
                  <a:lnTo>
                    <a:pt x="6270244" y="829309"/>
                  </a:lnTo>
                </a:path>
                <a:path w="6270625" h="6596380">
                  <a:moveTo>
                    <a:pt x="0" y="1134109"/>
                  </a:moveTo>
                  <a:lnTo>
                    <a:pt x="6270244" y="1134109"/>
                  </a:lnTo>
                </a:path>
                <a:path w="6270625" h="6596380">
                  <a:moveTo>
                    <a:pt x="0" y="2505709"/>
                  </a:moveTo>
                  <a:lnTo>
                    <a:pt x="6270244" y="2505709"/>
                  </a:lnTo>
                </a:path>
                <a:path w="6270625" h="6596380">
                  <a:moveTo>
                    <a:pt x="0" y="2810509"/>
                  </a:moveTo>
                  <a:lnTo>
                    <a:pt x="6270244" y="2810509"/>
                  </a:lnTo>
                </a:path>
                <a:path w="6270625" h="6596380">
                  <a:moveTo>
                    <a:pt x="0" y="4395470"/>
                  </a:moveTo>
                  <a:lnTo>
                    <a:pt x="6270244" y="4395470"/>
                  </a:lnTo>
                </a:path>
                <a:path w="6270625" h="6596380">
                  <a:moveTo>
                    <a:pt x="0" y="4700270"/>
                  </a:moveTo>
                  <a:lnTo>
                    <a:pt x="6270244" y="4700270"/>
                  </a:lnTo>
                </a:path>
                <a:path w="6270625" h="6596380">
                  <a:moveTo>
                    <a:pt x="0" y="5858509"/>
                  </a:moveTo>
                  <a:lnTo>
                    <a:pt x="6270244" y="5858509"/>
                  </a:lnTo>
                </a:path>
                <a:path w="6270625" h="6596380">
                  <a:moveTo>
                    <a:pt x="6350" y="0"/>
                  </a:moveTo>
                  <a:lnTo>
                    <a:pt x="6350" y="6596380"/>
                  </a:lnTo>
                </a:path>
                <a:path w="6270625" h="6596380">
                  <a:moveTo>
                    <a:pt x="6263894" y="0"/>
                  </a:moveTo>
                  <a:lnTo>
                    <a:pt x="6263894" y="6596380"/>
                  </a:lnTo>
                </a:path>
                <a:path w="6270625" h="6596380">
                  <a:moveTo>
                    <a:pt x="0" y="6350"/>
                  </a:moveTo>
                  <a:lnTo>
                    <a:pt x="6270244" y="6350"/>
                  </a:lnTo>
                </a:path>
                <a:path w="6270625" h="6596380">
                  <a:moveTo>
                    <a:pt x="0" y="6590030"/>
                  </a:moveTo>
                  <a:lnTo>
                    <a:pt x="6270244" y="659003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74284" y="164414"/>
            <a:ext cx="2044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0" dirty="0">
                <a:solidFill>
                  <a:srgbClr val="FFFFFF"/>
                </a:solidFill>
                <a:latin typeface="Microsoft JhengHei"/>
                <a:cs typeface="Microsoft JhengHei"/>
              </a:rPr>
              <a:t>序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19825" y="164414"/>
            <a:ext cx="382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solidFill>
                  <a:srgbClr val="FFFFFF"/>
                </a:solidFill>
                <a:latin typeface="Microsoft JhengHei"/>
                <a:cs typeface="Microsoft JhengHei"/>
              </a:rPr>
              <a:t>時間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97014" y="164414"/>
            <a:ext cx="14763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49935" algn="l"/>
              </a:tabLst>
            </a:pP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404040"/>
                  </a:solidFill>
                </a:uFill>
                <a:latin typeface="Microsoft JhengHei"/>
                <a:cs typeface="Microsoft JhengHei"/>
              </a:rPr>
              <a:t>長</a:t>
            </a:r>
            <a:r>
              <a:rPr sz="1400" b="1" spc="-50" dirty="0">
                <a:solidFill>
                  <a:srgbClr val="FFFFFF"/>
                </a:solidFill>
                <a:latin typeface="Microsoft JhengHei"/>
                <a:cs typeface="Microsoft JhengHei"/>
              </a:rPr>
              <a:t>度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活動內</a:t>
            </a:r>
            <a:r>
              <a:rPr sz="1400" b="1" spc="-50" dirty="0">
                <a:solidFill>
                  <a:srgbClr val="FFFFFF"/>
                </a:solidFill>
                <a:latin typeface="Microsoft JhengHei"/>
                <a:cs typeface="Microsoft JhengHei"/>
              </a:rPr>
              <a:t>容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11748" y="576452"/>
            <a:ext cx="13081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4800" algn="l"/>
              </a:tabLst>
            </a:pPr>
            <a:r>
              <a:rPr sz="1400" spc="-50" dirty="0">
                <a:latin typeface="Microsoft JhengHei"/>
                <a:cs typeface="Microsoft JhengHei"/>
              </a:rPr>
              <a:t>1</a:t>
            </a:r>
            <a:r>
              <a:rPr sz="1400" dirty="0">
                <a:latin typeface="Microsoft JhengHei"/>
                <a:cs typeface="Microsoft JhengHei"/>
              </a:rPr>
              <a:t>	14:00-</a:t>
            </a:r>
            <a:r>
              <a:rPr sz="1400" spc="-20" dirty="0">
                <a:latin typeface="Microsoft JhengHei"/>
                <a:cs typeface="Microsoft JhengHei"/>
              </a:rPr>
              <a:t>14:30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70166" y="576452"/>
            <a:ext cx="149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8645" algn="l"/>
              </a:tabLst>
            </a:pPr>
            <a:r>
              <a:rPr sz="1400" spc="-25" dirty="0">
                <a:latin typeface="Microsoft JhengHei"/>
                <a:cs typeface="Microsoft JhengHei"/>
              </a:rPr>
              <a:t>30</a:t>
            </a:r>
            <a:r>
              <a:rPr sz="1400" dirty="0">
                <a:latin typeface="Microsoft JhengHei"/>
                <a:cs typeface="Microsoft JhengHei"/>
              </a:rPr>
              <a:t>	</a:t>
            </a:r>
            <a:r>
              <a:rPr sz="1400" spc="-10" dirty="0">
                <a:latin typeface="Microsoft JhengHei"/>
                <a:cs typeface="Microsoft JhengHei"/>
              </a:rPr>
              <a:t>親子帶動唱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30767" y="469772"/>
            <a:ext cx="2651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JhengHei"/>
                <a:cs typeface="Microsoft JhengHei"/>
              </a:rPr>
              <a:t>邀請</a:t>
            </a:r>
            <a:r>
              <a:rPr sz="1400" spc="-40" dirty="0">
                <a:latin typeface="Microsoft JhengHei"/>
                <a:cs typeface="Microsoft JhengHei"/>
              </a:rPr>
              <a:t>YOYO</a:t>
            </a:r>
            <a:r>
              <a:rPr sz="1400" spc="-10" dirty="0">
                <a:latin typeface="Microsoft JhengHei"/>
                <a:cs typeface="Microsoft JhengHei"/>
              </a:rPr>
              <a:t>台羚羊哥哥、蔓越莓姊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30767" y="683132"/>
            <a:ext cx="1808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JhengHei"/>
                <a:cs typeface="Microsoft JhengHei"/>
              </a:rPr>
              <a:t>姊進行親子歌舞帶動唱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11748" y="987932"/>
            <a:ext cx="1791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4800" algn="l"/>
                <a:tab pos="1570990" algn="l"/>
              </a:tabLst>
            </a:pPr>
            <a:r>
              <a:rPr sz="1400" spc="-50" dirty="0">
                <a:latin typeface="Microsoft JhengHei"/>
                <a:cs typeface="Microsoft JhengHei"/>
              </a:rPr>
              <a:t>2</a:t>
            </a:r>
            <a:r>
              <a:rPr sz="1400" dirty="0">
                <a:latin typeface="Microsoft JhengHei"/>
                <a:cs typeface="Microsoft JhengHei"/>
              </a:rPr>
              <a:t>	14:30-</a:t>
            </a:r>
            <a:r>
              <a:rPr sz="1400" spc="-20" dirty="0">
                <a:latin typeface="Microsoft JhengHei"/>
                <a:cs typeface="Microsoft JhengHei"/>
              </a:rPr>
              <a:t>15:00</a:t>
            </a:r>
            <a:r>
              <a:rPr sz="1400" dirty="0">
                <a:latin typeface="Microsoft JhengHei"/>
                <a:cs typeface="Microsoft JhengHei"/>
              </a:rPr>
              <a:t>	</a:t>
            </a:r>
            <a:r>
              <a:rPr sz="1400" spc="-25" dirty="0">
                <a:latin typeface="Microsoft JhengHei"/>
                <a:cs typeface="Microsoft JhengHei"/>
              </a:rPr>
              <a:t>30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24545" y="987932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Microsoft JhengHei"/>
                <a:cs typeface="Microsoft JhengHei"/>
              </a:rPr>
              <a:t>百寶箱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30767" y="987932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JhengHei"/>
                <a:cs typeface="Microsoft JhengHei"/>
              </a:rPr>
              <a:t>互動問答時間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11748" y="1826513"/>
            <a:ext cx="13081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4800" algn="l"/>
              </a:tabLst>
            </a:pPr>
            <a:r>
              <a:rPr sz="1400" spc="-50" dirty="0">
                <a:latin typeface="Microsoft JhengHei"/>
                <a:cs typeface="Microsoft JhengHei"/>
              </a:rPr>
              <a:t>3</a:t>
            </a:r>
            <a:r>
              <a:rPr sz="1400" dirty="0">
                <a:latin typeface="Microsoft JhengHei"/>
                <a:cs typeface="Microsoft JhengHei"/>
              </a:rPr>
              <a:t>	15:00-</a:t>
            </a:r>
            <a:r>
              <a:rPr sz="1400" spc="-20" dirty="0">
                <a:latin typeface="Microsoft JhengHei"/>
                <a:cs typeface="Microsoft JhengHei"/>
              </a:rPr>
              <a:t>15:30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70166" y="1612468"/>
            <a:ext cx="158178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5344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latin typeface="Microsoft JhengHei"/>
                <a:cs typeface="Microsoft JhengHei"/>
              </a:rPr>
              <a:t>序曲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98475" algn="l"/>
              </a:tabLst>
            </a:pPr>
            <a:r>
              <a:rPr sz="1400" spc="-25" dirty="0">
                <a:latin typeface="Microsoft JhengHei"/>
                <a:cs typeface="Microsoft JhengHei"/>
              </a:rPr>
              <a:t>30</a:t>
            </a:r>
            <a:r>
              <a:rPr sz="1400" dirty="0">
                <a:latin typeface="Microsoft JhengHei"/>
                <a:cs typeface="Microsoft JhengHei"/>
              </a:rPr>
              <a:t>	</a:t>
            </a:r>
            <a:r>
              <a:rPr sz="1400" spc="-10" dirty="0">
                <a:latin typeface="Microsoft JhengHei"/>
                <a:cs typeface="Microsoft JhengHei"/>
              </a:rPr>
              <a:t>《河岸情懷》</a:t>
            </a:r>
            <a:endParaRPr sz="1400">
              <a:latin typeface="Microsoft JhengHei"/>
              <a:cs typeface="Microsoft JhengHei"/>
            </a:endParaRPr>
          </a:p>
          <a:p>
            <a:pPr marL="598805">
              <a:lnSpc>
                <a:spcPct val="100000"/>
              </a:lnSpc>
            </a:pPr>
            <a:r>
              <a:rPr sz="1400" spc="-10" dirty="0">
                <a:latin typeface="Microsoft JhengHei"/>
                <a:cs typeface="Microsoft JhengHei"/>
              </a:rPr>
              <a:t>-匯川聚場-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30767" y="1292732"/>
            <a:ext cx="271716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 MT"/>
                <a:cs typeface="Arial MT"/>
              </a:rPr>
              <a:t>19</a:t>
            </a:r>
            <a:r>
              <a:rPr sz="1400" spc="-15" dirty="0">
                <a:latin typeface="Microsoft JhengHei"/>
                <a:cs typeface="Microsoft JhengHei"/>
              </a:rPr>
              <a:t>世紀的淡水，迎來屬於它的黃金</a:t>
            </a:r>
            <a:r>
              <a:rPr sz="1400" spc="-25" dirty="0">
                <a:latin typeface="Microsoft JhengHei"/>
                <a:cs typeface="Microsoft JhengHei"/>
              </a:rPr>
              <a:t>時代。當歐洲商船駛入港灣，文化</a:t>
            </a:r>
            <a:r>
              <a:rPr sz="1400" dirty="0">
                <a:latin typeface="Microsoft JhengHei"/>
                <a:cs typeface="Microsoft JhengHei"/>
              </a:rPr>
              <a:t>與藝術也隨之靠岸</a:t>
            </a:r>
            <a:r>
              <a:rPr sz="1400" spc="-25" dirty="0">
                <a:latin typeface="Arial MT"/>
                <a:cs typeface="Arial MT"/>
              </a:rPr>
              <a:t>——</a:t>
            </a:r>
            <a:endParaRPr sz="1400">
              <a:latin typeface="Arial MT"/>
              <a:cs typeface="Arial MT"/>
            </a:endParaRPr>
          </a:p>
          <a:p>
            <a:pPr marL="12700" marR="24765" algn="just">
              <a:lnSpc>
                <a:spcPct val="100000"/>
              </a:lnSpc>
            </a:pPr>
            <a:r>
              <a:rPr sz="1400" spc="-15" dirty="0">
                <a:latin typeface="Microsoft JhengHei"/>
                <a:cs typeface="Microsoft JhengHei"/>
              </a:rPr>
              <a:t>手風琴悠揚響起，街頭藝人揮灑創意，在淡水河岸之間，上演一場浪</a:t>
            </a:r>
            <a:r>
              <a:rPr sz="1400" spc="-5" dirty="0">
                <a:latin typeface="Microsoft JhengHei"/>
                <a:cs typeface="Microsoft JhengHei"/>
              </a:rPr>
              <a:t>漫而自由的異國盛宴。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11748" y="2664713"/>
            <a:ext cx="1791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4800" algn="l"/>
                <a:tab pos="1570990" algn="l"/>
              </a:tabLst>
            </a:pPr>
            <a:r>
              <a:rPr sz="1400" spc="-50" dirty="0">
                <a:latin typeface="Microsoft JhengHei"/>
                <a:cs typeface="Microsoft JhengHei"/>
              </a:rPr>
              <a:t>4</a:t>
            </a:r>
            <a:r>
              <a:rPr sz="1400" dirty="0">
                <a:latin typeface="Microsoft JhengHei"/>
                <a:cs typeface="Microsoft JhengHei"/>
              </a:rPr>
              <a:t>	15:30-</a:t>
            </a:r>
            <a:r>
              <a:rPr sz="1400" spc="-20" dirty="0">
                <a:latin typeface="Microsoft JhengHei"/>
                <a:cs typeface="Microsoft JhengHei"/>
              </a:rPr>
              <a:t>16:00</a:t>
            </a:r>
            <a:r>
              <a:rPr sz="1400" dirty="0">
                <a:latin typeface="Microsoft JhengHei"/>
                <a:cs typeface="Microsoft JhengHei"/>
              </a:rPr>
              <a:t>	</a:t>
            </a:r>
            <a:r>
              <a:rPr sz="1400" spc="-25" dirty="0">
                <a:latin typeface="Microsoft JhengHei"/>
                <a:cs typeface="Microsoft JhengHei"/>
              </a:rPr>
              <a:t>30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24545" y="2664713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Microsoft JhengHei"/>
                <a:cs typeface="Microsoft JhengHei"/>
              </a:rPr>
              <a:t>百寶箱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30767" y="2664713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JhengHei"/>
                <a:cs typeface="Microsoft JhengHei"/>
              </a:rPr>
              <a:t>互動問答時間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11748" y="3609847"/>
            <a:ext cx="17913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800" algn="l"/>
                <a:tab pos="1570990" algn="l"/>
              </a:tabLst>
            </a:pPr>
            <a:r>
              <a:rPr sz="1400" spc="-50" dirty="0">
                <a:latin typeface="Microsoft JhengHei"/>
                <a:cs typeface="Microsoft JhengHei"/>
              </a:rPr>
              <a:t>5</a:t>
            </a:r>
            <a:r>
              <a:rPr sz="1400" dirty="0">
                <a:latin typeface="Microsoft JhengHei"/>
                <a:cs typeface="Microsoft JhengHei"/>
              </a:rPr>
              <a:t>	16:00-</a:t>
            </a:r>
            <a:r>
              <a:rPr sz="1400" spc="-20" dirty="0">
                <a:latin typeface="Microsoft JhengHei"/>
                <a:cs typeface="Microsoft JhengHei"/>
              </a:rPr>
              <a:t>16:30</a:t>
            </a:r>
            <a:r>
              <a:rPr sz="1400" dirty="0">
                <a:latin typeface="Microsoft JhengHei"/>
                <a:cs typeface="Microsoft JhengHei"/>
              </a:rPr>
              <a:t>	</a:t>
            </a:r>
            <a:r>
              <a:rPr sz="1400" spc="-25" dirty="0">
                <a:latin typeface="Microsoft JhengHei"/>
                <a:cs typeface="Microsoft JhengHei"/>
              </a:rPr>
              <a:t>30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39939" y="3716527"/>
            <a:ext cx="9956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JhengHei"/>
                <a:cs typeface="Microsoft JhengHei"/>
              </a:rPr>
              <a:t>-</a:t>
            </a:r>
            <a:r>
              <a:rPr sz="1400" spc="-10" dirty="0">
                <a:latin typeface="Microsoft JhengHei"/>
                <a:cs typeface="Microsoft JhengHei"/>
              </a:rPr>
              <a:t>PIA</a:t>
            </a:r>
            <a:r>
              <a:rPr sz="1400" spc="-15" dirty="0">
                <a:latin typeface="Microsoft JhengHei"/>
                <a:cs typeface="Microsoft JhengHei"/>
              </a:rPr>
              <a:t>吳蓓雅-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930767" y="2969209"/>
            <a:ext cx="5607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Microsoft JhengHei"/>
                <a:cs typeface="Microsoft JhengHei"/>
              </a:rPr>
              <a:t>歌單：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30767" y="3183127"/>
            <a:ext cx="13970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JhengHei"/>
                <a:cs typeface="Microsoft JhengHei"/>
              </a:rPr>
              <a:t>1.河(原唱:張雨生)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44434" y="3396488"/>
            <a:ext cx="334200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30" baseline="-33730" dirty="0">
                <a:latin typeface="Microsoft JhengHei"/>
                <a:cs typeface="Microsoft JhengHei"/>
              </a:rPr>
              <a:t>《聽河在唱歌》  </a:t>
            </a:r>
            <a:r>
              <a:rPr sz="1400" spc="-10" dirty="0">
                <a:latin typeface="Microsoft JhengHei"/>
                <a:cs typeface="Microsoft JhengHei"/>
              </a:rPr>
              <a:t>2.</a:t>
            </a:r>
            <a:r>
              <a:rPr sz="1400" spc="-15" dirty="0">
                <a:latin typeface="Microsoft JhengHei"/>
                <a:cs typeface="Microsoft JhengHei"/>
              </a:rPr>
              <a:t>河邊春夢(原唱:許景淳)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30767" y="3609847"/>
            <a:ext cx="219519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indent="-146050">
              <a:lnSpc>
                <a:spcPct val="100000"/>
              </a:lnSpc>
              <a:spcBef>
                <a:spcPts val="100"/>
              </a:spcBef>
              <a:buSzPct val="92857"/>
              <a:buAutoNum type="arabicPeriod" startAt="3"/>
              <a:tabLst>
                <a:tab pos="155575" algn="l"/>
              </a:tabLst>
            </a:pPr>
            <a:r>
              <a:rPr sz="1400" spc="-10" dirty="0">
                <a:latin typeface="Microsoft JhengHei"/>
                <a:cs typeface="Microsoft JhengHei"/>
              </a:rPr>
              <a:t>Men‘s talk</a:t>
            </a:r>
            <a:r>
              <a:rPr sz="1400" spc="-15" dirty="0">
                <a:latin typeface="Microsoft JhengHei"/>
                <a:cs typeface="Microsoft JhengHei"/>
              </a:rPr>
              <a:t>(原唱:張清芳)</a:t>
            </a:r>
            <a:endParaRPr sz="1400">
              <a:latin typeface="Microsoft JhengHei"/>
              <a:cs typeface="Microsoft JhengHei"/>
            </a:endParaRPr>
          </a:p>
          <a:p>
            <a:pPr marL="156845" indent="-146050">
              <a:lnSpc>
                <a:spcPct val="100000"/>
              </a:lnSpc>
              <a:spcBef>
                <a:spcPts val="5"/>
              </a:spcBef>
              <a:buSzPct val="92857"/>
              <a:buAutoNum type="arabicPeriod" startAt="3"/>
              <a:tabLst>
                <a:tab pos="156845" algn="l"/>
              </a:tabLst>
            </a:pPr>
            <a:r>
              <a:rPr sz="1400" spc="-20" dirty="0">
                <a:latin typeface="Microsoft JhengHei"/>
                <a:cs typeface="Microsoft JhengHei"/>
              </a:rPr>
              <a:t>心悶你</a:t>
            </a:r>
            <a:endParaRPr sz="1400">
              <a:latin typeface="Microsoft JhengHei"/>
              <a:cs typeface="Microsoft JhengHei"/>
            </a:endParaRPr>
          </a:p>
          <a:p>
            <a:pPr marL="156845" indent="-146050">
              <a:lnSpc>
                <a:spcPct val="100000"/>
              </a:lnSpc>
              <a:buSzPct val="92857"/>
              <a:buAutoNum type="arabicPeriod" startAt="3"/>
              <a:tabLst>
                <a:tab pos="156845" algn="l"/>
              </a:tabLst>
            </a:pPr>
            <a:r>
              <a:rPr sz="1400" spc="-10" dirty="0">
                <a:latin typeface="Microsoft JhengHei"/>
                <a:cs typeface="Microsoft JhengHei"/>
              </a:rPr>
              <a:t>有你的日常</a:t>
            </a:r>
            <a:endParaRPr sz="1400">
              <a:latin typeface="Microsoft JhengHei"/>
              <a:cs typeface="Microsoft JhengHei"/>
            </a:endParaRPr>
          </a:p>
          <a:p>
            <a:pPr marL="156210" indent="-146050">
              <a:lnSpc>
                <a:spcPct val="100000"/>
              </a:lnSpc>
              <a:buSzPct val="92857"/>
              <a:buAutoNum type="arabicPeriod" startAt="3"/>
              <a:tabLst>
                <a:tab pos="156210" algn="l"/>
              </a:tabLst>
            </a:pPr>
            <a:r>
              <a:rPr sz="1400" spc="-20" dirty="0">
                <a:latin typeface="Microsoft JhengHei"/>
                <a:cs typeface="Microsoft JhengHei"/>
              </a:rPr>
              <a:t>看你過成這樣我就放心了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11748" y="4554982"/>
            <a:ext cx="17913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800" algn="l"/>
                <a:tab pos="1570990" algn="l"/>
              </a:tabLst>
            </a:pPr>
            <a:r>
              <a:rPr sz="1400" spc="-50" dirty="0">
                <a:latin typeface="Microsoft JhengHei"/>
                <a:cs typeface="Microsoft JhengHei"/>
              </a:rPr>
              <a:t>6</a:t>
            </a:r>
            <a:r>
              <a:rPr sz="1400" dirty="0">
                <a:latin typeface="Microsoft JhengHei"/>
                <a:cs typeface="Microsoft JhengHei"/>
              </a:rPr>
              <a:t>	16:30-</a:t>
            </a:r>
            <a:r>
              <a:rPr sz="1400" spc="-20" dirty="0">
                <a:latin typeface="Microsoft JhengHei"/>
                <a:cs typeface="Microsoft JhengHei"/>
              </a:rPr>
              <a:t>17:00</a:t>
            </a:r>
            <a:r>
              <a:rPr sz="1400" dirty="0">
                <a:latin typeface="Microsoft JhengHei"/>
                <a:cs typeface="Microsoft JhengHei"/>
              </a:rPr>
              <a:t>	</a:t>
            </a:r>
            <a:r>
              <a:rPr sz="1400" spc="-25" dirty="0">
                <a:latin typeface="Microsoft JhengHei"/>
                <a:cs typeface="Microsoft JhengHei"/>
              </a:rPr>
              <a:t>30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24545" y="4554982"/>
            <a:ext cx="560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icrosoft JhengHei"/>
                <a:cs typeface="Microsoft JhengHei"/>
              </a:rPr>
              <a:t>百寶箱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30767" y="4554982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JhengHei"/>
                <a:cs typeface="Microsoft JhengHei"/>
              </a:rPr>
              <a:t>互動問答時間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11748" y="5286502"/>
            <a:ext cx="17913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800" algn="l"/>
                <a:tab pos="1570990" algn="l"/>
              </a:tabLst>
            </a:pPr>
            <a:r>
              <a:rPr sz="1400" spc="-50" dirty="0">
                <a:latin typeface="Microsoft JhengHei"/>
                <a:cs typeface="Microsoft JhengHei"/>
              </a:rPr>
              <a:t>7</a:t>
            </a:r>
            <a:r>
              <a:rPr sz="1400" dirty="0">
                <a:latin typeface="Microsoft JhengHei"/>
                <a:cs typeface="Microsoft JhengHei"/>
              </a:rPr>
              <a:t>	17:30-</a:t>
            </a:r>
            <a:r>
              <a:rPr sz="1400" spc="-20" dirty="0">
                <a:latin typeface="Microsoft JhengHei"/>
                <a:cs typeface="Microsoft JhengHei"/>
              </a:rPr>
              <a:t>18:00</a:t>
            </a:r>
            <a:r>
              <a:rPr sz="1400" dirty="0">
                <a:latin typeface="Microsoft JhengHei"/>
                <a:cs typeface="Microsoft JhengHei"/>
              </a:rPr>
              <a:t>	</a:t>
            </a:r>
            <a:r>
              <a:rPr sz="1400" spc="-25" dirty="0">
                <a:latin typeface="Microsoft JhengHei"/>
                <a:cs typeface="Microsoft JhengHei"/>
              </a:rPr>
              <a:t>30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56321" y="5179822"/>
            <a:ext cx="1095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JhengHei"/>
                <a:cs typeface="Microsoft JhengHei"/>
              </a:rPr>
              <a:t>《山海追風》</a:t>
            </a:r>
            <a:endParaRPr sz="1400">
              <a:latin typeface="Microsoft JhengHei"/>
              <a:cs typeface="Microsoft JhengHei"/>
            </a:endParaRPr>
          </a:p>
          <a:p>
            <a:pPr marL="113030">
              <a:lnSpc>
                <a:spcPct val="100000"/>
              </a:lnSpc>
            </a:pPr>
            <a:r>
              <a:rPr sz="1400" spc="-10" dirty="0">
                <a:latin typeface="Microsoft JhengHei"/>
                <a:cs typeface="Microsoft JhengHei"/>
              </a:rPr>
              <a:t>-匯川聚場-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30767" y="4859782"/>
            <a:ext cx="269748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Microsoft JhengHei"/>
                <a:cs typeface="Microsoft JhengHei"/>
              </a:rPr>
              <a:t>夕陽西下，金色灑落在淡水港灣。</a:t>
            </a:r>
            <a:r>
              <a:rPr sz="1400" spc="-10" dirty="0">
                <a:latin typeface="Microsoft JhengHei"/>
                <a:cs typeface="Microsoft JhengHei"/>
              </a:rPr>
              <a:t>潮流湧動，淡水河的精靈甦醒。</a:t>
            </a:r>
            <a:r>
              <a:rPr sz="1400" dirty="0">
                <a:latin typeface="Microsoft JhengHei"/>
                <a:cs typeface="Microsoft JhengHei"/>
              </a:rPr>
              <a:t> </a:t>
            </a:r>
            <a:r>
              <a:rPr sz="1400" spc="-15" dirty="0">
                <a:latin typeface="Microsoft JhengHei"/>
                <a:cs typeface="Microsoft JhengHei"/>
              </a:rPr>
              <a:t>他們追逐海風，踏著浪花的節奏，</a:t>
            </a:r>
            <a:r>
              <a:rPr sz="1400" spc="-10" dirty="0">
                <a:latin typeface="Microsoft JhengHei"/>
                <a:cs typeface="Microsoft JhengHei"/>
              </a:rPr>
              <a:t>舞出屬於山海交會的熱情與奔放</a:t>
            </a:r>
            <a:r>
              <a:rPr sz="1400" spc="-50" dirty="0">
                <a:latin typeface="Arial MT"/>
                <a:cs typeface="Arial MT"/>
              </a:rPr>
              <a:t>—</a:t>
            </a:r>
            <a:r>
              <a:rPr sz="1400" spc="-10" dirty="0">
                <a:latin typeface="Microsoft JhengHei"/>
                <a:cs typeface="Microsoft JhengHei"/>
              </a:rPr>
              <a:t>此刻，天地為幕，河海是舞台。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11748" y="6231737"/>
            <a:ext cx="1308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800" algn="l"/>
              </a:tabLst>
            </a:pPr>
            <a:r>
              <a:rPr sz="1400" spc="-50" dirty="0">
                <a:latin typeface="Microsoft JhengHei"/>
                <a:cs typeface="Microsoft JhengHei"/>
              </a:rPr>
              <a:t>8</a:t>
            </a:r>
            <a:r>
              <a:rPr sz="1400" dirty="0">
                <a:latin typeface="Microsoft JhengHei"/>
                <a:cs typeface="Microsoft JhengHei"/>
              </a:rPr>
              <a:t>	18:00-</a:t>
            </a:r>
            <a:r>
              <a:rPr sz="1400" spc="-20" dirty="0">
                <a:latin typeface="Microsoft JhengHei"/>
                <a:cs typeface="Microsoft JhengHei"/>
              </a:rPr>
              <a:t>19:00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70166" y="6018377"/>
            <a:ext cx="158178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Microsoft JhengHei"/>
                <a:cs typeface="Microsoft JhengHei"/>
              </a:rPr>
              <a:t>壓軸演出</a:t>
            </a:r>
            <a:endParaRPr sz="1400">
              <a:latin typeface="Microsoft JhengHei"/>
              <a:cs typeface="Microsoft JhengHei"/>
            </a:endParaRPr>
          </a:p>
          <a:p>
            <a:pPr marR="5080" algn="r">
              <a:lnSpc>
                <a:spcPct val="100000"/>
              </a:lnSpc>
              <a:tabLst>
                <a:tab pos="485775" algn="l"/>
              </a:tabLst>
            </a:pPr>
            <a:r>
              <a:rPr sz="1400" spc="-25" dirty="0">
                <a:latin typeface="Microsoft JhengHei"/>
                <a:cs typeface="Microsoft JhengHei"/>
              </a:rPr>
              <a:t>60</a:t>
            </a:r>
            <a:r>
              <a:rPr sz="1400" dirty="0">
                <a:latin typeface="Microsoft JhengHei"/>
                <a:cs typeface="Microsoft JhengHei"/>
              </a:rPr>
              <a:t>	</a:t>
            </a:r>
            <a:r>
              <a:rPr sz="1400" spc="-10" dirty="0">
                <a:latin typeface="Microsoft JhengHei"/>
                <a:cs typeface="Microsoft JhengHei"/>
              </a:rPr>
              <a:t>《希望之翼》</a:t>
            </a:r>
            <a:endParaRPr sz="1400">
              <a:latin typeface="Microsoft JhengHei"/>
              <a:cs typeface="Microsoft JhengHei"/>
            </a:endParaRPr>
          </a:p>
          <a:p>
            <a:pPr marR="17145" algn="r">
              <a:lnSpc>
                <a:spcPct val="100000"/>
              </a:lnSpc>
            </a:pPr>
            <a:r>
              <a:rPr sz="1400" spc="-10" dirty="0">
                <a:latin typeface="Microsoft JhengHei"/>
                <a:cs typeface="Microsoft JhengHei"/>
              </a:rPr>
              <a:t>-身聲跨劇場-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930767" y="6231737"/>
            <a:ext cx="19869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JhengHei"/>
                <a:cs typeface="Microsoft JhengHei"/>
              </a:rPr>
              <a:t>身聲跨劇場完整作品演出</a:t>
            </a:r>
            <a:endParaRPr sz="1400">
              <a:latin typeface="Microsoft JhengHei"/>
              <a:cs typeface="Microsoft JhengHei"/>
            </a:endParaRPr>
          </a:p>
        </p:txBody>
      </p:sp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967" y="3411482"/>
            <a:ext cx="1113142" cy="167866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9994" y="3407790"/>
            <a:ext cx="3727577" cy="1682368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967" y="5155831"/>
            <a:ext cx="2621026" cy="1484249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5800" y="5155831"/>
            <a:ext cx="2231644" cy="14842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D44E85-8DE9-259E-F6C2-348D56F8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128" y="86597"/>
            <a:ext cx="6937576" cy="1065614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兩日活動接駁車規劃情形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4D0771CF-86C8-4484-8451-CDAA63744E27}"/>
              </a:ext>
            </a:extLst>
          </p:cNvPr>
          <p:cNvSpPr txBox="1">
            <a:spLocks/>
          </p:cNvSpPr>
          <p:nvPr/>
        </p:nvSpPr>
        <p:spPr>
          <a:xfrm>
            <a:off x="1292023" y="855194"/>
            <a:ext cx="6937576" cy="1065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3D28093-1067-4FAE-B75F-2891C4954408}"/>
              </a:ext>
            </a:extLst>
          </p:cNvPr>
          <p:cNvSpPr txBox="1">
            <a:spLocks/>
          </p:cNvSpPr>
          <p:nvPr/>
        </p:nvSpPr>
        <p:spPr>
          <a:xfrm>
            <a:off x="1743707" y="2970264"/>
            <a:ext cx="9885398" cy="1065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淡水站→微型轉運站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上下車地點：捷運淡水站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號出口旁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去程發車時間：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18:00-20:00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13:00-18:00(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坐滿發車、來回接駁，載運至公告時間截止後，即停止載運民眾前往會場，實際發車間隔時間由現場工作人員調度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回程發車時間：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20:00-22:00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18:00-20:00 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坐滿發車、僅供回程，實際發車間隔時間由現場工作人員調度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路線說明：捷運淡水站→中正路→中正東路→中山路→文化路→中正路→中正路一段→中正路二段→微型轉運站。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接駁車輛數：預訂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每台車概估跑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趟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形 3" descr="播放">
            <a:extLst>
              <a:ext uri="{FF2B5EF4-FFF2-40B4-BE49-F238E27FC236}">
                <a16:creationId xmlns:a16="http://schemas.microsoft.com/office/drawing/2014/main" id="{AE8F6D4E-1F34-4431-A829-4646DE5B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16" y="1568109"/>
            <a:ext cx="322207" cy="322207"/>
          </a:xfrm>
          <a:prstGeom prst="rect">
            <a:avLst/>
          </a:prstGeom>
        </p:spPr>
      </p:pic>
      <p:pic>
        <p:nvPicPr>
          <p:cNvPr id="10" name="圖形 9" descr="播放">
            <a:extLst>
              <a:ext uri="{FF2B5EF4-FFF2-40B4-BE49-F238E27FC236}">
                <a16:creationId xmlns:a16="http://schemas.microsoft.com/office/drawing/2014/main" id="{0B6D29F9-A5C7-4BF0-A20D-DBCFADFC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15" y="2115959"/>
            <a:ext cx="322207" cy="322207"/>
          </a:xfrm>
          <a:prstGeom prst="rect">
            <a:avLst/>
          </a:prstGeom>
        </p:spPr>
      </p:pic>
      <p:pic>
        <p:nvPicPr>
          <p:cNvPr id="11" name="圖形 10" descr="播放">
            <a:extLst>
              <a:ext uri="{FF2B5EF4-FFF2-40B4-BE49-F238E27FC236}">
                <a16:creationId xmlns:a16="http://schemas.microsoft.com/office/drawing/2014/main" id="{8C453A44-4344-485D-BE8D-7EF889570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15" y="3733869"/>
            <a:ext cx="322207" cy="322207"/>
          </a:xfrm>
          <a:prstGeom prst="rect">
            <a:avLst/>
          </a:prstGeom>
        </p:spPr>
      </p:pic>
      <p:pic>
        <p:nvPicPr>
          <p:cNvPr id="12" name="圖形 11" descr="播放">
            <a:extLst>
              <a:ext uri="{FF2B5EF4-FFF2-40B4-BE49-F238E27FC236}">
                <a16:creationId xmlns:a16="http://schemas.microsoft.com/office/drawing/2014/main" id="{26324F5F-D5F8-47CA-8B57-868065145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15" y="4924230"/>
            <a:ext cx="322207" cy="322207"/>
          </a:xfrm>
          <a:prstGeom prst="rect">
            <a:avLst/>
          </a:prstGeom>
        </p:spPr>
      </p:pic>
      <p:pic>
        <p:nvPicPr>
          <p:cNvPr id="13" name="圖形 12" descr="播放">
            <a:extLst>
              <a:ext uri="{FF2B5EF4-FFF2-40B4-BE49-F238E27FC236}">
                <a16:creationId xmlns:a16="http://schemas.microsoft.com/office/drawing/2014/main" id="{3162A4E3-B5DC-4E87-9769-7B2AD1145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14" y="5953487"/>
            <a:ext cx="322207" cy="322207"/>
          </a:xfrm>
          <a:prstGeom prst="rect">
            <a:avLst/>
          </a:prstGeom>
        </p:spPr>
      </p:pic>
      <p:pic>
        <p:nvPicPr>
          <p:cNvPr id="5" name="圖形 4" descr="手背向前食指朝右指">
            <a:extLst>
              <a:ext uri="{FF2B5EF4-FFF2-40B4-BE49-F238E27FC236}">
                <a16:creationId xmlns:a16="http://schemas.microsoft.com/office/drawing/2014/main" id="{1F1EF2DC-3131-4815-B781-93B5ADED8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309" y="293931"/>
            <a:ext cx="699212" cy="6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49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612</Words>
  <Application>Microsoft Office PowerPoint</Application>
  <PresentationFormat>寬螢幕</PresentationFormat>
  <Paragraphs>141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Arial MT</vt:lpstr>
      <vt:lpstr>Microsoft JhengHei</vt:lpstr>
      <vt:lpstr>Microsoft JhengHei</vt:lpstr>
      <vt:lpstr>新細明體</vt:lpstr>
      <vt:lpstr>標楷體</vt:lpstr>
      <vt:lpstr>Arial</vt:lpstr>
      <vt:lpstr>Calibri</vt:lpstr>
      <vt:lpstr>Calibri Light</vt:lpstr>
      <vt:lpstr>Microsoft Yi Baiti</vt:lpstr>
      <vt:lpstr>Times New Roman</vt:lpstr>
      <vt:lpstr>Office 佈景主題</vt:lpstr>
      <vt:lpstr>115年4月25日 「好朋友來瞧橋」健行活動</vt:lpstr>
      <vt:lpstr>PowerPoint 簡報</vt:lpstr>
      <vt:lpstr>穿越淡水</vt:lpstr>
      <vt:lpstr>05月02日活動流程</vt:lpstr>
      <vt:lpstr>樂興之時管弦樂團 攜手金曲歌王與在地團隊</vt:lpstr>
      <vt:lpstr>淡海日與夜</vt:lpstr>
      <vt:lpstr>05月03日活動流程</vt:lpstr>
      <vt:lpstr>PowerPoint 簡報</vt:lpstr>
      <vt:lpstr>兩日活動接駁車規劃情形</vt:lpstr>
      <vt:lpstr>PowerPoint 簡報</vt:lpstr>
      <vt:lpstr>PowerPoint 簡報</vt:lpstr>
      <vt:lpstr>兩日活動周邊停車場規劃情形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115年4月25日 「好朋友來瞧橋」健行活動</dc:title>
  <dc:creator>B0055</dc:creator>
  <cp:lastModifiedBy>胡仁豪</cp:lastModifiedBy>
  <cp:revision>18</cp:revision>
  <dcterms:created xsi:type="dcterms:W3CDTF">2026-04-21T04:06:44Z</dcterms:created>
  <dcterms:modified xsi:type="dcterms:W3CDTF">2026-04-29T03:52:05Z</dcterms:modified>
</cp:coreProperties>
</file>